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27"/>
  </p:notesMasterIdLst>
  <p:sldIdLst>
    <p:sldId id="256" r:id="rId2"/>
    <p:sldId id="257" r:id="rId3"/>
    <p:sldId id="258" r:id="rId4"/>
    <p:sldId id="278" r:id="rId5"/>
    <p:sldId id="279" r:id="rId6"/>
    <p:sldId id="263" r:id="rId7"/>
    <p:sldId id="264" r:id="rId8"/>
    <p:sldId id="265" r:id="rId9"/>
    <p:sldId id="273" r:id="rId10"/>
    <p:sldId id="274" r:id="rId11"/>
    <p:sldId id="275" r:id="rId12"/>
    <p:sldId id="267" r:id="rId13"/>
    <p:sldId id="266" r:id="rId14"/>
    <p:sldId id="269" r:id="rId15"/>
    <p:sldId id="268" r:id="rId16"/>
    <p:sldId id="272" r:id="rId17"/>
    <p:sldId id="271" r:id="rId18"/>
    <p:sldId id="280" r:id="rId19"/>
    <p:sldId id="281" r:id="rId20"/>
    <p:sldId id="282" r:id="rId21"/>
    <p:sldId id="259" r:id="rId22"/>
    <p:sldId id="276" r:id="rId23"/>
    <p:sldId id="277" r:id="rId24"/>
    <p:sldId id="261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3DAC4A-7AE0-E4B1-FC95-D164A0E9C478}" v="78" dt="2025-10-26T05:07:31.585"/>
    <p1510:client id="{01E3FEE7-35D2-4F8E-B571-3CFB11E27851}" v="502" dt="2025-10-26T06:49:29.207"/>
    <p1510:client id="{70651BBA-F62B-55DE-7BDC-B2330D387DC4}" v="429" dt="2025-10-26T01:48:33.5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zi Rifat Morshed" userId="S::230220@ku.ac.bd::ab5dd031-75b3-4cf2-a113-377ee3612412" providerId="AD" clId="Web-{003DAC4A-7AE0-E4B1-FC95-D164A0E9C478}"/>
    <pc:docChg chg="addSld modSld sldOrd">
      <pc:chgData name="Kazi Rifat Morshed" userId="S::230220@ku.ac.bd::ab5dd031-75b3-4cf2-a113-377ee3612412" providerId="AD" clId="Web-{003DAC4A-7AE0-E4B1-FC95-D164A0E9C478}" dt="2025-10-26T05:07:31.585" v="77" actId="14100"/>
      <pc:docMkLst>
        <pc:docMk/>
      </pc:docMkLst>
      <pc:sldChg chg="addSp modSp">
        <pc:chgData name="Kazi Rifat Morshed" userId="S::230220@ku.ac.bd::ab5dd031-75b3-4cf2-a113-377ee3612412" providerId="AD" clId="Web-{003DAC4A-7AE0-E4B1-FC95-D164A0E9C478}" dt="2025-10-26T04:57:31.907" v="16" actId="1076"/>
        <pc:sldMkLst>
          <pc:docMk/>
          <pc:sldMk cId="1626731556" sldId="258"/>
        </pc:sldMkLst>
        <pc:picChg chg="add mod">
          <ac:chgData name="Kazi Rifat Morshed" userId="S::230220@ku.ac.bd::ab5dd031-75b3-4cf2-a113-377ee3612412" providerId="AD" clId="Web-{003DAC4A-7AE0-E4B1-FC95-D164A0E9C478}" dt="2025-10-26T04:57:31.907" v="16" actId="1076"/>
          <ac:picMkLst>
            <pc:docMk/>
            <pc:sldMk cId="1626731556" sldId="258"/>
            <ac:picMk id="27" creationId="{ED95B993-9F13-85E5-8ABA-1A760557B915}"/>
          </ac:picMkLst>
        </pc:picChg>
      </pc:sldChg>
      <pc:sldChg chg="addSp delSp modSp">
        <pc:chgData name="Kazi Rifat Morshed" userId="S::230220@ku.ac.bd::ab5dd031-75b3-4cf2-a113-377ee3612412" providerId="AD" clId="Web-{003DAC4A-7AE0-E4B1-FC95-D164A0E9C478}" dt="2025-10-26T04:57:37.813" v="18" actId="1076"/>
        <pc:sldMkLst>
          <pc:docMk/>
          <pc:sldMk cId="3829167522" sldId="264"/>
        </pc:sldMkLst>
        <pc:spChg chg="mod">
          <ac:chgData name="Kazi Rifat Morshed" userId="S::230220@ku.ac.bd::ab5dd031-75b3-4cf2-a113-377ee3612412" providerId="AD" clId="Web-{003DAC4A-7AE0-E4B1-FC95-D164A0E9C478}" dt="2025-10-26T04:56:38.922" v="14"/>
          <ac:spMkLst>
            <pc:docMk/>
            <pc:sldMk cId="3829167522" sldId="264"/>
            <ac:spMk id="2" creationId="{E57772A7-8D1E-EE0E-BABA-5101C21EE5B3}"/>
          </ac:spMkLst>
        </pc:spChg>
        <pc:spChg chg="add del">
          <ac:chgData name="Kazi Rifat Morshed" userId="S::230220@ku.ac.bd::ab5dd031-75b3-4cf2-a113-377ee3612412" providerId="AD" clId="Web-{003DAC4A-7AE0-E4B1-FC95-D164A0E9C478}" dt="2025-10-26T04:56:38.922" v="14"/>
          <ac:spMkLst>
            <pc:docMk/>
            <pc:sldMk cId="3829167522" sldId="264"/>
            <ac:spMk id="34" creationId="{B937640E-EF7A-4A6C-A950-D12B7D5C923E}"/>
          </ac:spMkLst>
        </pc:spChg>
        <pc:spChg chg="add del">
          <ac:chgData name="Kazi Rifat Morshed" userId="S::230220@ku.ac.bd::ab5dd031-75b3-4cf2-a113-377ee3612412" providerId="AD" clId="Web-{003DAC4A-7AE0-E4B1-FC95-D164A0E9C478}" dt="2025-10-26T04:56:38.922" v="14"/>
          <ac:spMkLst>
            <pc:docMk/>
            <pc:sldMk cId="3829167522" sldId="264"/>
            <ac:spMk id="35" creationId="{61C9C484-2C12-4B1B-98D1-84696D246C0C}"/>
          </ac:spMkLst>
        </pc:spChg>
        <pc:spChg chg="add del">
          <ac:chgData name="Kazi Rifat Morshed" userId="S::230220@ku.ac.bd::ab5dd031-75b3-4cf2-a113-377ee3612412" providerId="AD" clId="Web-{003DAC4A-7AE0-E4B1-FC95-D164A0E9C478}" dt="2025-10-26T04:56:38.922" v="14"/>
          <ac:spMkLst>
            <pc:docMk/>
            <pc:sldMk cId="3829167522" sldId="264"/>
            <ac:spMk id="36" creationId="{29DC2263-C92B-446E-9CFA-02329CD8EF1B}"/>
          </ac:spMkLst>
        </pc:spChg>
        <pc:spChg chg="add del">
          <ac:chgData name="Kazi Rifat Morshed" userId="S::230220@ku.ac.bd::ab5dd031-75b3-4cf2-a113-377ee3612412" providerId="AD" clId="Web-{003DAC4A-7AE0-E4B1-FC95-D164A0E9C478}" dt="2025-10-26T04:56:11.359" v="11"/>
          <ac:spMkLst>
            <pc:docMk/>
            <pc:sldMk cId="3829167522" sldId="264"/>
            <ac:spMk id="41" creationId="{B937640E-EF7A-4A6C-A950-D12B7D5C923E}"/>
          </ac:spMkLst>
        </pc:spChg>
        <pc:spChg chg="add del">
          <ac:chgData name="Kazi Rifat Morshed" userId="S::230220@ku.ac.bd::ab5dd031-75b3-4cf2-a113-377ee3612412" providerId="AD" clId="Web-{003DAC4A-7AE0-E4B1-FC95-D164A0E9C478}" dt="2025-10-26T04:56:11.359" v="11"/>
          <ac:spMkLst>
            <pc:docMk/>
            <pc:sldMk cId="3829167522" sldId="264"/>
            <ac:spMk id="43" creationId="{1D9E6557-0E93-4B4F-8AD1-1A7E3870CD3F}"/>
          </ac:spMkLst>
        </pc:spChg>
        <pc:spChg chg="add del">
          <ac:chgData name="Kazi Rifat Morshed" userId="S::230220@ku.ac.bd::ab5dd031-75b3-4cf2-a113-377ee3612412" providerId="AD" clId="Web-{003DAC4A-7AE0-E4B1-FC95-D164A0E9C478}" dt="2025-10-26T04:56:11.359" v="11"/>
          <ac:spMkLst>
            <pc:docMk/>
            <pc:sldMk cId="3829167522" sldId="264"/>
            <ac:spMk id="45" creationId="{06B84358-2894-45F1-8753-B1EC1E593DD8}"/>
          </ac:spMkLst>
        </pc:spChg>
        <pc:spChg chg="add del">
          <ac:chgData name="Kazi Rifat Morshed" userId="S::230220@ku.ac.bd::ab5dd031-75b3-4cf2-a113-377ee3612412" providerId="AD" clId="Web-{003DAC4A-7AE0-E4B1-FC95-D164A0E9C478}" dt="2025-10-26T04:56:38.875" v="13"/>
          <ac:spMkLst>
            <pc:docMk/>
            <pc:sldMk cId="3829167522" sldId="264"/>
            <ac:spMk id="47" creationId="{B937640E-EF7A-4A6C-A950-D12B7D5C923E}"/>
          </ac:spMkLst>
        </pc:spChg>
        <pc:spChg chg="add del">
          <ac:chgData name="Kazi Rifat Morshed" userId="S::230220@ku.ac.bd::ab5dd031-75b3-4cf2-a113-377ee3612412" providerId="AD" clId="Web-{003DAC4A-7AE0-E4B1-FC95-D164A0E9C478}" dt="2025-10-26T04:56:38.875" v="13"/>
          <ac:spMkLst>
            <pc:docMk/>
            <pc:sldMk cId="3829167522" sldId="264"/>
            <ac:spMk id="48" creationId="{9146CCC8-AA39-4037-B3E2-70602B93FFA0}"/>
          </ac:spMkLst>
        </pc:spChg>
        <pc:spChg chg="add">
          <ac:chgData name="Kazi Rifat Morshed" userId="S::230220@ku.ac.bd::ab5dd031-75b3-4cf2-a113-377ee3612412" providerId="AD" clId="Web-{003DAC4A-7AE0-E4B1-FC95-D164A0E9C478}" dt="2025-10-26T04:56:38.922" v="14"/>
          <ac:spMkLst>
            <pc:docMk/>
            <pc:sldMk cId="3829167522" sldId="264"/>
            <ac:spMk id="50" creationId="{B937640E-EF7A-4A6C-A950-D12B7D5C923E}"/>
          </ac:spMkLst>
        </pc:spChg>
        <pc:spChg chg="add">
          <ac:chgData name="Kazi Rifat Morshed" userId="S::230220@ku.ac.bd::ab5dd031-75b3-4cf2-a113-377ee3612412" providerId="AD" clId="Web-{003DAC4A-7AE0-E4B1-FC95-D164A0E9C478}" dt="2025-10-26T04:56:38.922" v="14"/>
          <ac:spMkLst>
            <pc:docMk/>
            <pc:sldMk cId="3829167522" sldId="264"/>
            <ac:spMk id="51" creationId="{9146CCC8-AA39-4037-B3E2-70602B93FFA0}"/>
          </ac:spMkLst>
        </pc:spChg>
        <pc:graphicFrameChg chg="mod modGraphic">
          <ac:chgData name="Kazi Rifat Morshed" userId="S::230220@ku.ac.bd::ab5dd031-75b3-4cf2-a113-377ee3612412" providerId="AD" clId="Web-{003DAC4A-7AE0-E4B1-FC95-D164A0E9C478}" dt="2025-10-26T04:56:38.922" v="14"/>
          <ac:graphicFrameMkLst>
            <pc:docMk/>
            <pc:sldMk cId="3829167522" sldId="264"/>
            <ac:graphicFrameMk id="17" creationId="{0D22E2D1-94A7-916A-F8A5-BE9689D31E91}"/>
          </ac:graphicFrameMkLst>
        </pc:graphicFrameChg>
        <pc:picChg chg="add mod">
          <ac:chgData name="Kazi Rifat Morshed" userId="S::230220@ku.ac.bd::ab5dd031-75b3-4cf2-a113-377ee3612412" providerId="AD" clId="Web-{003DAC4A-7AE0-E4B1-FC95-D164A0E9C478}" dt="2025-10-26T04:57:37.813" v="18" actId="1076"/>
          <ac:picMkLst>
            <pc:docMk/>
            <pc:sldMk cId="3829167522" sldId="264"/>
            <ac:picMk id="71" creationId="{3D3C9280-B9A7-B1B9-3F00-618E02D347E0}"/>
          </ac:picMkLst>
        </pc:picChg>
      </pc:sldChg>
      <pc:sldChg chg="modSp">
        <pc:chgData name="Kazi Rifat Morshed" userId="S::230220@ku.ac.bd::ab5dd031-75b3-4cf2-a113-377ee3612412" providerId="AD" clId="Web-{003DAC4A-7AE0-E4B1-FC95-D164A0E9C478}" dt="2025-10-26T05:07:31.585" v="77" actId="14100"/>
        <pc:sldMkLst>
          <pc:docMk/>
          <pc:sldMk cId="1761150358" sldId="266"/>
        </pc:sldMkLst>
        <pc:spChg chg="mod">
          <ac:chgData name="Kazi Rifat Morshed" userId="S::230220@ku.ac.bd::ab5dd031-75b3-4cf2-a113-377ee3612412" providerId="AD" clId="Web-{003DAC4A-7AE0-E4B1-FC95-D164A0E9C478}" dt="2025-10-26T05:07:31.585" v="77" actId="14100"/>
          <ac:spMkLst>
            <pc:docMk/>
            <pc:sldMk cId="1761150358" sldId="266"/>
            <ac:spMk id="3" creationId="{C4E0219A-2F5F-C1D5-13DE-890D68DDFAE9}"/>
          </ac:spMkLst>
        </pc:spChg>
      </pc:sldChg>
      <pc:sldChg chg="modSp">
        <pc:chgData name="Kazi Rifat Morshed" userId="S::230220@ku.ac.bd::ab5dd031-75b3-4cf2-a113-377ee3612412" providerId="AD" clId="Web-{003DAC4A-7AE0-E4B1-FC95-D164A0E9C478}" dt="2025-10-26T04:58:00.970" v="19" actId="14100"/>
        <pc:sldMkLst>
          <pc:docMk/>
          <pc:sldMk cId="1683738066" sldId="267"/>
        </pc:sldMkLst>
        <pc:picChg chg="mod">
          <ac:chgData name="Kazi Rifat Morshed" userId="S::230220@ku.ac.bd::ab5dd031-75b3-4cf2-a113-377ee3612412" providerId="AD" clId="Web-{003DAC4A-7AE0-E4B1-FC95-D164A0E9C478}" dt="2025-10-26T04:58:00.970" v="19" actId="14100"/>
          <ac:picMkLst>
            <pc:docMk/>
            <pc:sldMk cId="1683738066" sldId="267"/>
            <ac:picMk id="7" creationId="{B4961751-5441-8F1A-84E9-C67A847AD1C1}"/>
          </ac:picMkLst>
        </pc:picChg>
      </pc:sldChg>
      <pc:sldChg chg="addSp delSp modSp mod setBg">
        <pc:chgData name="Kazi Rifat Morshed" userId="S::230220@ku.ac.bd::ab5dd031-75b3-4cf2-a113-377ee3612412" providerId="AD" clId="Web-{003DAC4A-7AE0-E4B1-FC95-D164A0E9C478}" dt="2025-10-26T04:58:13.845" v="20"/>
        <pc:sldMkLst>
          <pc:docMk/>
          <pc:sldMk cId="3666117573" sldId="270"/>
        </pc:sldMkLst>
        <pc:spChg chg="add del mod">
          <ac:chgData name="Kazi Rifat Morshed" userId="S::230220@ku.ac.bd::ab5dd031-75b3-4cf2-a113-377ee3612412" providerId="AD" clId="Web-{003DAC4A-7AE0-E4B1-FC95-D164A0E9C478}" dt="2025-10-26T04:58:13.845" v="20"/>
          <ac:spMkLst>
            <pc:docMk/>
            <pc:sldMk cId="3666117573" sldId="270"/>
            <ac:spMk id="3" creationId="{A411E50D-F026-16E3-B3AC-0387A925D4F1}"/>
          </ac:spMkLst>
        </pc:spChg>
        <pc:spChg chg="add">
          <ac:chgData name="Kazi Rifat Morshed" userId="S::230220@ku.ac.bd::ab5dd031-75b3-4cf2-a113-377ee3612412" providerId="AD" clId="Web-{003DAC4A-7AE0-E4B1-FC95-D164A0E9C478}" dt="2025-10-26T04:58:13.845" v="20"/>
          <ac:spMkLst>
            <pc:docMk/>
            <pc:sldMk cId="3666117573" sldId="270"/>
            <ac:spMk id="8" creationId="{042E603F-28B7-4831-BF23-65FBAB13D5FB}"/>
          </ac:spMkLst>
        </pc:spChg>
        <pc:spChg chg="add">
          <ac:chgData name="Kazi Rifat Morshed" userId="S::230220@ku.ac.bd::ab5dd031-75b3-4cf2-a113-377ee3612412" providerId="AD" clId="Web-{003DAC4A-7AE0-E4B1-FC95-D164A0E9C478}" dt="2025-10-26T04:58:13.845" v="20"/>
          <ac:spMkLst>
            <pc:docMk/>
            <pc:sldMk cId="3666117573" sldId="270"/>
            <ac:spMk id="10" creationId="{4D39700F-2B10-4402-A7DD-06EE2245880D}"/>
          </ac:spMkLst>
        </pc:spChg>
        <pc:spChg chg="add">
          <ac:chgData name="Kazi Rifat Morshed" userId="S::230220@ku.ac.bd::ab5dd031-75b3-4cf2-a113-377ee3612412" providerId="AD" clId="Web-{003DAC4A-7AE0-E4B1-FC95-D164A0E9C478}" dt="2025-10-26T04:58:13.845" v="20"/>
          <ac:spMkLst>
            <pc:docMk/>
            <pc:sldMk cId="3666117573" sldId="270"/>
            <ac:spMk id="12" creationId="{D0DA90F4-B24A-49DA-9477-972BFC4B101C}"/>
          </ac:spMkLst>
        </pc:spChg>
        <pc:spChg chg="add">
          <ac:chgData name="Kazi Rifat Morshed" userId="S::230220@ku.ac.bd::ab5dd031-75b3-4cf2-a113-377ee3612412" providerId="AD" clId="Web-{003DAC4A-7AE0-E4B1-FC95-D164A0E9C478}" dt="2025-10-26T04:58:13.845" v="20"/>
          <ac:spMkLst>
            <pc:docMk/>
            <pc:sldMk cId="3666117573" sldId="270"/>
            <ac:spMk id="14" creationId="{6DA65B90-7B06-4499-91BA-CDDD36132481}"/>
          </ac:spMkLst>
        </pc:spChg>
        <pc:spChg chg="add">
          <ac:chgData name="Kazi Rifat Morshed" userId="S::230220@ku.ac.bd::ab5dd031-75b3-4cf2-a113-377ee3612412" providerId="AD" clId="Web-{003DAC4A-7AE0-E4B1-FC95-D164A0E9C478}" dt="2025-10-26T04:58:13.845" v="20"/>
          <ac:spMkLst>
            <pc:docMk/>
            <pc:sldMk cId="3666117573" sldId="270"/>
            <ac:spMk id="16" creationId="{5ADAF001-055A-4E35-BF24-AF70A5FE242B}"/>
          </ac:spMkLst>
        </pc:spChg>
        <pc:picChg chg="del">
          <ac:chgData name="Kazi Rifat Morshed" userId="S::230220@ku.ac.bd::ab5dd031-75b3-4cf2-a113-377ee3612412" providerId="AD" clId="Web-{003DAC4A-7AE0-E4B1-FC95-D164A0E9C478}" dt="2025-10-26T04:54:35.592" v="7"/>
          <ac:picMkLst>
            <pc:docMk/>
            <pc:sldMk cId="3666117573" sldId="270"/>
            <ac:picMk id="4" creationId="{4B0F2D2A-B7E1-4CE5-0F4C-A2CA7C94A354}"/>
          </ac:picMkLst>
        </pc:picChg>
      </pc:sldChg>
      <pc:sldChg chg="addSp delSp modSp new ord">
        <pc:chgData name="Kazi Rifat Morshed" userId="S::230220@ku.ac.bd::ab5dd031-75b3-4cf2-a113-377ee3612412" providerId="AD" clId="Web-{003DAC4A-7AE0-E4B1-FC95-D164A0E9C478}" dt="2025-10-26T05:03:42.535" v="49" actId="1076"/>
        <pc:sldMkLst>
          <pc:docMk/>
          <pc:sldMk cId="800987287" sldId="273"/>
        </pc:sldMkLst>
        <pc:spChg chg="mod">
          <ac:chgData name="Kazi Rifat Morshed" userId="S::230220@ku.ac.bd::ab5dd031-75b3-4cf2-a113-377ee3612412" providerId="AD" clId="Web-{003DAC4A-7AE0-E4B1-FC95-D164A0E9C478}" dt="2025-10-26T05:03:42.535" v="49" actId="1076"/>
          <ac:spMkLst>
            <pc:docMk/>
            <pc:sldMk cId="800987287" sldId="273"/>
            <ac:spMk id="2" creationId="{E62959BA-DFAA-3B47-4848-BCFC15C85AAA}"/>
          </ac:spMkLst>
        </pc:spChg>
        <pc:spChg chg="del">
          <ac:chgData name="Kazi Rifat Morshed" userId="S::230220@ku.ac.bd::ab5dd031-75b3-4cf2-a113-377ee3612412" providerId="AD" clId="Web-{003DAC4A-7AE0-E4B1-FC95-D164A0E9C478}" dt="2025-10-26T04:54:37.998" v="8"/>
          <ac:spMkLst>
            <pc:docMk/>
            <pc:sldMk cId="800987287" sldId="273"/>
            <ac:spMk id="3" creationId="{1845D3D9-CE00-1295-EDFD-122FB6FAE565}"/>
          </ac:spMkLst>
        </pc:spChg>
        <pc:picChg chg="add mod ord">
          <ac:chgData name="Kazi Rifat Morshed" userId="S::230220@ku.ac.bd::ab5dd031-75b3-4cf2-a113-377ee3612412" providerId="AD" clId="Web-{003DAC4A-7AE0-E4B1-FC95-D164A0E9C478}" dt="2025-10-26T04:54:37.998" v="8"/>
          <ac:picMkLst>
            <pc:docMk/>
            <pc:sldMk cId="800987287" sldId="273"/>
            <ac:picMk id="4" creationId="{1EE9D5A2-9968-9D9E-3871-38D044612ACF}"/>
          </ac:picMkLst>
        </pc:picChg>
      </pc:sldChg>
      <pc:sldChg chg="addSp delSp modSp new mod setBg">
        <pc:chgData name="Kazi Rifat Morshed" userId="S::230220@ku.ac.bd::ab5dd031-75b3-4cf2-a113-377ee3612412" providerId="AD" clId="Web-{003DAC4A-7AE0-E4B1-FC95-D164A0E9C478}" dt="2025-10-26T05:02:43.816" v="47"/>
        <pc:sldMkLst>
          <pc:docMk/>
          <pc:sldMk cId="1488892626" sldId="274"/>
        </pc:sldMkLst>
        <pc:spChg chg="mod">
          <ac:chgData name="Kazi Rifat Morshed" userId="S::230220@ku.ac.bd::ab5dd031-75b3-4cf2-a113-377ee3612412" providerId="AD" clId="Web-{003DAC4A-7AE0-E4B1-FC95-D164A0E9C478}" dt="2025-10-26T05:02:43.816" v="47"/>
          <ac:spMkLst>
            <pc:docMk/>
            <pc:sldMk cId="1488892626" sldId="274"/>
            <ac:spMk id="2" creationId="{CD1E40BA-319B-1704-BD5F-E5CA9BF392C0}"/>
          </ac:spMkLst>
        </pc:spChg>
        <pc:spChg chg="del mod">
          <ac:chgData name="Kazi Rifat Morshed" userId="S::230220@ku.ac.bd::ab5dd031-75b3-4cf2-a113-377ee3612412" providerId="AD" clId="Web-{003DAC4A-7AE0-E4B1-FC95-D164A0E9C478}" dt="2025-10-26T05:02:43.816" v="47"/>
          <ac:spMkLst>
            <pc:docMk/>
            <pc:sldMk cId="1488892626" sldId="274"/>
            <ac:spMk id="3" creationId="{43967249-93CC-5188-1453-9EC9545D7B75}"/>
          </ac:spMkLst>
        </pc:spChg>
        <pc:spChg chg="add">
          <ac:chgData name="Kazi Rifat Morshed" userId="S::230220@ku.ac.bd::ab5dd031-75b3-4cf2-a113-377ee3612412" providerId="AD" clId="Web-{003DAC4A-7AE0-E4B1-FC95-D164A0E9C478}" dt="2025-10-26T05:02:43.816" v="47"/>
          <ac:spMkLst>
            <pc:docMk/>
            <pc:sldMk cId="1488892626" sldId="274"/>
            <ac:spMk id="9" creationId="{B937640E-EF7A-4A6C-A950-D12B7D5C923E}"/>
          </ac:spMkLst>
        </pc:spChg>
        <pc:spChg chg="add">
          <ac:chgData name="Kazi Rifat Morshed" userId="S::230220@ku.ac.bd::ab5dd031-75b3-4cf2-a113-377ee3612412" providerId="AD" clId="Web-{003DAC4A-7AE0-E4B1-FC95-D164A0E9C478}" dt="2025-10-26T05:02:43.816" v="47"/>
          <ac:spMkLst>
            <pc:docMk/>
            <pc:sldMk cId="1488892626" sldId="274"/>
            <ac:spMk id="11" creationId="{7A46C5F3-4EAC-473B-BD72-1219E833DB14}"/>
          </ac:spMkLst>
        </pc:spChg>
        <pc:spChg chg="add">
          <ac:chgData name="Kazi Rifat Morshed" userId="S::230220@ku.ac.bd::ab5dd031-75b3-4cf2-a113-377ee3612412" providerId="AD" clId="Web-{003DAC4A-7AE0-E4B1-FC95-D164A0E9C478}" dt="2025-10-26T05:02:43.816" v="47"/>
          <ac:spMkLst>
            <pc:docMk/>
            <pc:sldMk cId="1488892626" sldId="274"/>
            <ac:spMk id="13" creationId="{12231725-D083-4E0F-9428-1C2635189CA9}"/>
          </ac:spMkLst>
        </pc:spChg>
        <pc:graphicFrameChg chg="add">
          <ac:chgData name="Kazi Rifat Morshed" userId="S::230220@ku.ac.bd::ab5dd031-75b3-4cf2-a113-377ee3612412" providerId="AD" clId="Web-{003DAC4A-7AE0-E4B1-FC95-D164A0E9C478}" dt="2025-10-26T05:02:43.816" v="47"/>
          <ac:graphicFrameMkLst>
            <pc:docMk/>
            <pc:sldMk cId="1488892626" sldId="274"/>
            <ac:graphicFrameMk id="5" creationId="{DE68DCC7-7046-F5CA-3B98-6C1332701FE6}"/>
          </ac:graphicFrameMkLst>
        </pc:graphicFrameChg>
      </pc:sldChg>
      <pc:sldChg chg="addSp delSp modSp new">
        <pc:chgData name="Kazi Rifat Morshed" userId="S::230220@ku.ac.bd::ab5dd031-75b3-4cf2-a113-377ee3612412" providerId="AD" clId="Web-{003DAC4A-7AE0-E4B1-FC95-D164A0E9C478}" dt="2025-10-26T05:03:06.332" v="48"/>
        <pc:sldMkLst>
          <pc:docMk/>
          <pc:sldMk cId="3197301129" sldId="275"/>
        </pc:sldMkLst>
        <pc:spChg chg="mod">
          <ac:chgData name="Kazi Rifat Morshed" userId="S::230220@ku.ac.bd::ab5dd031-75b3-4cf2-a113-377ee3612412" providerId="AD" clId="Web-{003DAC4A-7AE0-E4B1-FC95-D164A0E9C478}" dt="2025-10-26T05:02:28.113" v="40" actId="20577"/>
          <ac:spMkLst>
            <pc:docMk/>
            <pc:sldMk cId="3197301129" sldId="275"/>
            <ac:spMk id="2" creationId="{3DEC8362-6731-00E5-0B14-A59790A88580}"/>
          </ac:spMkLst>
        </pc:spChg>
        <pc:spChg chg="del mod">
          <ac:chgData name="Kazi Rifat Morshed" userId="S::230220@ku.ac.bd::ab5dd031-75b3-4cf2-a113-377ee3612412" providerId="AD" clId="Web-{003DAC4A-7AE0-E4B1-FC95-D164A0E9C478}" dt="2025-10-26T05:03:06.332" v="48"/>
          <ac:spMkLst>
            <pc:docMk/>
            <pc:sldMk cId="3197301129" sldId="275"/>
            <ac:spMk id="3" creationId="{9184EE61-F392-1754-4D4C-69F25E359AA0}"/>
          </ac:spMkLst>
        </pc:spChg>
        <pc:graphicFrameChg chg="add">
          <ac:chgData name="Kazi Rifat Morshed" userId="S::230220@ku.ac.bd::ab5dd031-75b3-4cf2-a113-377ee3612412" providerId="AD" clId="Web-{003DAC4A-7AE0-E4B1-FC95-D164A0E9C478}" dt="2025-10-26T05:03:06.332" v="48"/>
          <ac:graphicFrameMkLst>
            <pc:docMk/>
            <pc:sldMk cId="3197301129" sldId="275"/>
            <ac:graphicFrameMk id="5" creationId="{02EF99E4-7472-D828-0840-EDA18A11E4E9}"/>
          </ac:graphicFrameMkLst>
        </pc:graphicFrameChg>
      </pc:sldChg>
    </pc:docChg>
  </pc:docChgLst>
  <pc:docChgLst>
    <pc:chgData name="Kazi Rifat Morshed" userId="S::230220@ku.ac.bd::ab5dd031-75b3-4cf2-a113-377ee3612412" providerId="AD" clId="Web-{01E3FEE7-35D2-4F8E-B571-3CFB11E27851}"/>
    <pc:docChg chg="addSld delSld modSld sldOrd">
      <pc:chgData name="Kazi Rifat Morshed" userId="S::230220@ku.ac.bd::ab5dd031-75b3-4cf2-a113-377ee3612412" providerId="AD" clId="Web-{01E3FEE7-35D2-4F8E-B571-3CFB11E27851}" dt="2025-10-26T06:49:29.207" v="513"/>
      <pc:docMkLst>
        <pc:docMk/>
      </pc:docMkLst>
      <pc:sldChg chg="modSp">
        <pc:chgData name="Kazi Rifat Morshed" userId="S::230220@ku.ac.bd::ab5dd031-75b3-4cf2-a113-377ee3612412" providerId="AD" clId="Web-{01E3FEE7-35D2-4F8E-B571-3CFB11E27851}" dt="2025-10-26T06:22:49.439" v="496" actId="20577"/>
        <pc:sldMkLst>
          <pc:docMk/>
          <pc:sldMk cId="3714834211" sldId="257"/>
        </pc:sldMkLst>
        <pc:spChg chg="mod">
          <ac:chgData name="Kazi Rifat Morshed" userId="S::230220@ku.ac.bd::ab5dd031-75b3-4cf2-a113-377ee3612412" providerId="AD" clId="Web-{01E3FEE7-35D2-4F8E-B571-3CFB11E27851}" dt="2025-10-26T06:22:49.439" v="496" actId="20577"/>
          <ac:spMkLst>
            <pc:docMk/>
            <pc:sldMk cId="3714834211" sldId="257"/>
            <ac:spMk id="3" creationId="{029F2E95-41E7-09FF-F77F-46C29A4E0DEA}"/>
          </ac:spMkLst>
        </pc:spChg>
      </pc:sldChg>
      <pc:sldChg chg="modSp">
        <pc:chgData name="Kazi Rifat Morshed" userId="S::230220@ku.ac.bd::ab5dd031-75b3-4cf2-a113-377ee3612412" providerId="AD" clId="Web-{01E3FEE7-35D2-4F8E-B571-3CFB11E27851}" dt="2025-10-26T05:44:49.051" v="175" actId="20577"/>
        <pc:sldMkLst>
          <pc:docMk/>
          <pc:sldMk cId="3020190685" sldId="259"/>
        </pc:sldMkLst>
        <pc:spChg chg="mod">
          <ac:chgData name="Kazi Rifat Morshed" userId="S::230220@ku.ac.bd::ab5dd031-75b3-4cf2-a113-377ee3612412" providerId="AD" clId="Web-{01E3FEE7-35D2-4F8E-B571-3CFB11E27851}" dt="2025-10-26T05:44:49.051" v="175" actId="20577"/>
          <ac:spMkLst>
            <pc:docMk/>
            <pc:sldMk cId="3020190685" sldId="259"/>
            <ac:spMk id="19" creationId="{86CA2BEB-A411-D785-4EDE-6AA669FD91CF}"/>
          </ac:spMkLst>
        </pc:spChg>
      </pc:sldChg>
      <pc:sldChg chg="del">
        <pc:chgData name="Kazi Rifat Morshed" userId="S::230220@ku.ac.bd::ab5dd031-75b3-4cf2-a113-377ee3612412" providerId="AD" clId="Web-{01E3FEE7-35D2-4F8E-B571-3CFB11E27851}" dt="2025-10-26T06:30:47.747" v="498"/>
        <pc:sldMkLst>
          <pc:docMk/>
          <pc:sldMk cId="585629881" sldId="260"/>
        </pc:sldMkLst>
      </pc:sldChg>
      <pc:sldChg chg="addSp modSp">
        <pc:chgData name="Kazi Rifat Morshed" userId="S::230220@ku.ac.bd::ab5dd031-75b3-4cf2-a113-377ee3612412" providerId="AD" clId="Web-{01E3FEE7-35D2-4F8E-B571-3CFB11E27851}" dt="2025-10-26T06:17:33.792" v="479" actId="1076"/>
        <pc:sldMkLst>
          <pc:docMk/>
          <pc:sldMk cId="1520469947" sldId="261"/>
        </pc:sldMkLst>
        <pc:picChg chg="add mod modCrop">
          <ac:chgData name="Kazi Rifat Morshed" userId="S::230220@ku.ac.bd::ab5dd031-75b3-4cf2-a113-377ee3612412" providerId="AD" clId="Web-{01E3FEE7-35D2-4F8E-B571-3CFB11E27851}" dt="2025-10-26T06:17:33.792" v="479" actId="1076"/>
          <ac:picMkLst>
            <pc:docMk/>
            <pc:sldMk cId="1520469947" sldId="261"/>
            <ac:picMk id="3" creationId="{4A7912DC-13FF-DCE7-3D45-9C6C18DE2C53}"/>
          </ac:picMkLst>
        </pc:picChg>
        <pc:picChg chg="mod">
          <ac:chgData name="Kazi Rifat Morshed" userId="S::230220@ku.ac.bd::ab5dd031-75b3-4cf2-a113-377ee3612412" providerId="AD" clId="Web-{01E3FEE7-35D2-4F8E-B571-3CFB11E27851}" dt="2025-10-26T06:12:11.765" v="474" actId="1076"/>
          <ac:picMkLst>
            <pc:docMk/>
            <pc:sldMk cId="1520469947" sldId="261"/>
            <ac:picMk id="4" creationId="{FDDAC4B4-81D6-A6F1-2461-71647EE16056}"/>
          </ac:picMkLst>
        </pc:picChg>
        <pc:picChg chg="mod">
          <ac:chgData name="Kazi Rifat Morshed" userId="S::230220@ku.ac.bd::ab5dd031-75b3-4cf2-a113-377ee3612412" providerId="AD" clId="Web-{01E3FEE7-35D2-4F8E-B571-3CFB11E27851}" dt="2025-10-26T06:12:15.562" v="475" actId="1076"/>
          <ac:picMkLst>
            <pc:docMk/>
            <pc:sldMk cId="1520469947" sldId="261"/>
            <ac:picMk id="5" creationId="{60AA0240-DD80-D3CE-3554-2753DE59053B}"/>
          </ac:picMkLst>
        </pc:picChg>
        <pc:picChg chg="mod">
          <ac:chgData name="Kazi Rifat Morshed" userId="S::230220@ku.ac.bd::ab5dd031-75b3-4cf2-a113-377ee3612412" providerId="AD" clId="Web-{01E3FEE7-35D2-4F8E-B571-3CFB11E27851}" dt="2025-10-26T06:12:25.703" v="478" actId="1076"/>
          <ac:picMkLst>
            <pc:docMk/>
            <pc:sldMk cId="1520469947" sldId="261"/>
            <ac:picMk id="6" creationId="{73AABCC7-5BB6-D024-F872-9931DD0D0758}"/>
          </ac:picMkLst>
        </pc:picChg>
        <pc:picChg chg="mod modCrop">
          <ac:chgData name="Kazi Rifat Morshed" userId="S::230220@ku.ac.bd::ab5dd031-75b3-4cf2-a113-377ee3612412" providerId="AD" clId="Web-{01E3FEE7-35D2-4F8E-B571-3CFB11E27851}" dt="2025-10-26T06:11:54.874" v="468" actId="1076"/>
          <ac:picMkLst>
            <pc:docMk/>
            <pc:sldMk cId="1520469947" sldId="261"/>
            <ac:picMk id="7" creationId="{ABFCAD83-76AC-687C-D33B-974D0EB2BD91}"/>
          </ac:picMkLst>
        </pc:picChg>
      </pc:sldChg>
      <pc:sldChg chg="addSp delSp modSp">
        <pc:chgData name="Kazi Rifat Morshed" userId="S::230220@ku.ac.bd::ab5dd031-75b3-4cf2-a113-377ee3612412" providerId="AD" clId="Web-{01E3FEE7-35D2-4F8E-B571-3CFB11E27851}" dt="2025-10-26T06:20:44.824" v="494" actId="20577"/>
        <pc:sldMkLst>
          <pc:docMk/>
          <pc:sldMk cId="3829167522" sldId="264"/>
        </pc:sldMkLst>
        <pc:spChg chg="mod">
          <ac:chgData name="Kazi Rifat Morshed" userId="S::230220@ku.ac.bd::ab5dd031-75b3-4cf2-a113-377ee3612412" providerId="AD" clId="Web-{01E3FEE7-35D2-4F8E-B571-3CFB11E27851}" dt="2025-10-26T06:20:09.056" v="481"/>
          <ac:spMkLst>
            <pc:docMk/>
            <pc:sldMk cId="3829167522" sldId="264"/>
            <ac:spMk id="2" creationId="{E57772A7-8D1E-EE0E-BABA-5101C21EE5B3}"/>
          </ac:spMkLst>
        </pc:spChg>
        <pc:spChg chg="del">
          <ac:chgData name="Kazi Rifat Morshed" userId="S::230220@ku.ac.bd::ab5dd031-75b3-4cf2-a113-377ee3612412" providerId="AD" clId="Web-{01E3FEE7-35D2-4F8E-B571-3CFB11E27851}" dt="2025-10-26T06:20:09.056" v="481"/>
          <ac:spMkLst>
            <pc:docMk/>
            <pc:sldMk cId="3829167522" sldId="264"/>
            <ac:spMk id="50" creationId="{B937640E-EF7A-4A6C-A950-D12B7D5C923E}"/>
          </ac:spMkLst>
        </pc:spChg>
        <pc:spChg chg="del">
          <ac:chgData name="Kazi Rifat Morshed" userId="S::230220@ku.ac.bd::ab5dd031-75b3-4cf2-a113-377ee3612412" providerId="AD" clId="Web-{01E3FEE7-35D2-4F8E-B571-3CFB11E27851}" dt="2025-10-26T06:20:09.056" v="481"/>
          <ac:spMkLst>
            <pc:docMk/>
            <pc:sldMk cId="3829167522" sldId="264"/>
            <ac:spMk id="51" creationId="{9146CCC8-AA39-4037-B3E2-70602B93FFA0}"/>
          </ac:spMkLst>
        </pc:spChg>
        <pc:spChg chg="add">
          <ac:chgData name="Kazi Rifat Morshed" userId="S::230220@ku.ac.bd::ab5dd031-75b3-4cf2-a113-377ee3612412" providerId="AD" clId="Web-{01E3FEE7-35D2-4F8E-B571-3CFB11E27851}" dt="2025-10-26T06:20:09.056" v="481"/>
          <ac:spMkLst>
            <pc:docMk/>
            <pc:sldMk cId="3829167522" sldId="264"/>
            <ac:spMk id="76" creationId="{B937640E-EF7A-4A6C-A950-D12B7D5C923E}"/>
          </ac:spMkLst>
        </pc:spChg>
        <pc:spChg chg="add">
          <ac:chgData name="Kazi Rifat Morshed" userId="S::230220@ku.ac.bd::ab5dd031-75b3-4cf2-a113-377ee3612412" providerId="AD" clId="Web-{01E3FEE7-35D2-4F8E-B571-3CFB11E27851}" dt="2025-10-26T06:20:09.056" v="481"/>
          <ac:spMkLst>
            <pc:docMk/>
            <pc:sldMk cId="3829167522" sldId="264"/>
            <ac:spMk id="78" creationId="{37C48F90-AFD5-4232-AE7D-27B956BF7EC5}"/>
          </ac:spMkLst>
        </pc:spChg>
        <pc:spChg chg="add">
          <ac:chgData name="Kazi Rifat Morshed" userId="S::230220@ku.ac.bd::ab5dd031-75b3-4cf2-a113-377ee3612412" providerId="AD" clId="Web-{01E3FEE7-35D2-4F8E-B571-3CFB11E27851}" dt="2025-10-26T06:20:09.056" v="481"/>
          <ac:spMkLst>
            <pc:docMk/>
            <pc:sldMk cId="3829167522" sldId="264"/>
            <ac:spMk id="80" creationId="{73C96EE1-9524-4300-BFAC-56AA55EB495C}"/>
          </ac:spMkLst>
        </pc:spChg>
        <pc:graphicFrameChg chg="mod ord modGraphic">
          <ac:chgData name="Kazi Rifat Morshed" userId="S::230220@ku.ac.bd::ab5dd031-75b3-4cf2-a113-377ee3612412" providerId="AD" clId="Web-{01E3FEE7-35D2-4F8E-B571-3CFB11E27851}" dt="2025-10-26T06:20:44.824" v="494" actId="20577"/>
          <ac:graphicFrameMkLst>
            <pc:docMk/>
            <pc:sldMk cId="3829167522" sldId="264"/>
            <ac:graphicFrameMk id="17" creationId="{0D22E2D1-94A7-916A-F8A5-BE9689D31E91}"/>
          </ac:graphicFrameMkLst>
        </pc:graphicFrameChg>
        <pc:picChg chg="mod">
          <ac:chgData name="Kazi Rifat Morshed" userId="S::230220@ku.ac.bd::ab5dd031-75b3-4cf2-a113-377ee3612412" providerId="AD" clId="Web-{01E3FEE7-35D2-4F8E-B571-3CFB11E27851}" dt="2025-10-26T06:20:09.056" v="481"/>
          <ac:picMkLst>
            <pc:docMk/>
            <pc:sldMk cId="3829167522" sldId="264"/>
            <ac:picMk id="71" creationId="{3D3C9280-B9A7-B1B9-3F00-618E02D347E0}"/>
          </ac:picMkLst>
        </pc:picChg>
      </pc:sldChg>
      <pc:sldChg chg="modSp">
        <pc:chgData name="Kazi Rifat Morshed" userId="S::230220@ku.ac.bd::ab5dd031-75b3-4cf2-a113-377ee3612412" providerId="AD" clId="Web-{01E3FEE7-35D2-4F8E-B571-3CFB11E27851}" dt="2025-10-26T05:37:49.418" v="7" actId="20577"/>
        <pc:sldMkLst>
          <pc:docMk/>
          <pc:sldMk cId="1761150358" sldId="266"/>
        </pc:sldMkLst>
        <pc:spChg chg="mod">
          <ac:chgData name="Kazi Rifat Morshed" userId="S::230220@ku.ac.bd::ab5dd031-75b3-4cf2-a113-377ee3612412" providerId="AD" clId="Web-{01E3FEE7-35D2-4F8E-B571-3CFB11E27851}" dt="2025-10-26T05:37:49.418" v="7" actId="20577"/>
          <ac:spMkLst>
            <pc:docMk/>
            <pc:sldMk cId="1761150358" sldId="266"/>
            <ac:spMk id="3" creationId="{C4E0219A-2F5F-C1D5-13DE-890D68DDFAE9}"/>
          </ac:spMkLst>
        </pc:spChg>
      </pc:sldChg>
      <pc:sldChg chg="ord">
        <pc:chgData name="Kazi Rifat Morshed" userId="S::230220@ku.ac.bd::ab5dd031-75b3-4cf2-a113-377ee3612412" providerId="AD" clId="Web-{01E3FEE7-35D2-4F8E-B571-3CFB11E27851}" dt="2025-10-26T05:56:01.191" v="263"/>
        <pc:sldMkLst>
          <pc:docMk/>
          <pc:sldMk cId="1683738066" sldId="267"/>
        </pc:sldMkLst>
      </pc:sldChg>
      <pc:sldChg chg="del">
        <pc:chgData name="Kazi Rifat Morshed" userId="S::230220@ku.ac.bd::ab5dd031-75b3-4cf2-a113-377ee3612412" providerId="AD" clId="Web-{01E3FEE7-35D2-4F8E-B571-3CFB11E27851}" dt="2025-10-26T05:46:54.421" v="177"/>
        <pc:sldMkLst>
          <pc:docMk/>
          <pc:sldMk cId="3666117573" sldId="270"/>
        </pc:sldMkLst>
      </pc:sldChg>
      <pc:sldChg chg="addSp modSp mod addAnim modShow">
        <pc:chgData name="Kazi Rifat Morshed" userId="S::230220@ku.ac.bd::ab5dd031-75b3-4cf2-a113-377ee3612412" providerId="AD" clId="Web-{01E3FEE7-35D2-4F8E-B571-3CFB11E27851}" dt="2025-10-26T06:48:17.673" v="509" actId="14100"/>
        <pc:sldMkLst>
          <pc:docMk/>
          <pc:sldMk cId="230284814" sldId="271"/>
        </pc:sldMkLst>
        <pc:picChg chg="add mod">
          <ac:chgData name="Kazi Rifat Morshed" userId="S::230220@ku.ac.bd::ab5dd031-75b3-4cf2-a113-377ee3612412" providerId="AD" clId="Web-{01E3FEE7-35D2-4F8E-B571-3CFB11E27851}" dt="2025-10-26T06:48:17.673" v="509" actId="14100"/>
          <ac:picMkLst>
            <pc:docMk/>
            <pc:sldMk cId="230284814" sldId="271"/>
            <ac:picMk id="4" creationId="{F110AA12-7FB1-9F31-ED06-EF5A16363A55}"/>
          </ac:picMkLst>
        </pc:picChg>
      </pc:sldChg>
      <pc:sldChg chg="addSp delSp modSp ord addAnim">
        <pc:chgData name="Kazi Rifat Morshed" userId="S::230220@ku.ac.bd::ab5dd031-75b3-4cf2-a113-377ee3612412" providerId="AD" clId="Web-{01E3FEE7-35D2-4F8E-B571-3CFB11E27851}" dt="2025-10-26T05:34:19.524" v="5"/>
        <pc:sldMkLst>
          <pc:docMk/>
          <pc:sldMk cId="2340281049" sldId="272"/>
        </pc:sldMkLst>
        <pc:spChg chg="del">
          <ac:chgData name="Kazi Rifat Morshed" userId="S::230220@ku.ac.bd::ab5dd031-75b3-4cf2-a113-377ee3612412" providerId="AD" clId="Web-{01E3FEE7-35D2-4F8E-B571-3CFB11E27851}" dt="2025-10-26T05:33:54.727" v="1"/>
          <ac:spMkLst>
            <pc:docMk/>
            <pc:sldMk cId="2340281049" sldId="272"/>
            <ac:spMk id="2" creationId="{0816CF0B-4D79-7B03-9C7A-AEE7C716BA81}"/>
          </ac:spMkLst>
        </pc:spChg>
        <pc:spChg chg="del">
          <ac:chgData name="Kazi Rifat Morshed" userId="S::230220@ku.ac.bd::ab5dd031-75b3-4cf2-a113-377ee3612412" providerId="AD" clId="Web-{01E3FEE7-35D2-4F8E-B571-3CFB11E27851}" dt="2025-10-26T05:33:58.524" v="2"/>
          <ac:spMkLst>
            <pc:docMk/>
            <pc:sldMk cId="2340281049" sldId="272"/>
            <ac:spMk id="3" creationId="{D4B372AA-FCF3-229F-37FE-CE57BE08EC94}"/>
          </ac:spMkLst>
        </pc:spChg>
        <pc:picChg chg="add mod">
          <ac:chgData name="Kazi Rifat Morshed" userId="S::230220@ku.ac.bd::ab5dd031-75b3-4cf2-a113-377ee3612412" providerId="AD" clId="Web-{01E3FEE7-35D2-4F8E-B571-3CFB11E27851}" dt="2025-10-26T05:34:04.399" v="4" actId="14100"/>
          <ac:picMkLst>
            <pc:docMk/>
            <pc:sldMk cId="2340281049" sldId="272"/>
            <ac:picMk id="4" creationId="{AA8DC61F-373C-B546-3942-848D551AFAF7}"/>
          </ac:picMkLst>
        </pc:picChg>
      </pc:sldChg>
      <pc:sldChg chg="modSp">
        <pc:chgData name="Kazi Rifat Morshed" userId="S::230220@ku.ac.bd::ab5dd031-75b3-4cf2-a113-377ee3612412" providerId="AD" clId="Web-{01E3FEE7-35D2-4F8E-B571-3CFB11E27851}" dt="2025-10-26T05:55:48.144" v="262" actId="20577"/>
        <pc:sldMkLst>
          <pc:docMk/>
          <pc:sldMk cId="3197301129" sldId="275"/>
        </pc:sldMkLst>
        <pc:spChg chg="mod">
          <ac:chgData name="Kazi Rifat Morshed" userId="S::230220@ku.ac.bd::ab5dd031-75b3-4cf2-a113-377ee3612412" providerId="AD" clId="Web-{01E3FEE7-35D2-4F8E-B571-3CFB11E27851}" dt="2025-10-26T05:55:48.144" v="262" actId="20577"/>
          <ac:spMkLst>
            <pc:docMk/>
            <pc:sldMk cId="3197301129" sldId="275"/>
            <ac:spMk id="2" creationId="{3DEC8362-6731-00E5-0B14-A59790A88580}"/>
          </ac:spMkLst>
        </pc:spChg>
      </pc:sldChg>
      <pc:sldChg chg="addSp modSp new mod ord setBg">
        <pc:chgData name="Kazi Rifat Morshed" userId="S::230220@ku.ac.bd::ab5dd031-75b3-4cf2-a113-377ee3612412" providerId="AD" clId="Web-{01E3FEE7-35D2-4F8E-B571-3CFB11E27851}" dt="2025-10-26T06:42:39.708" v="502" actId="14100"/>
        <pc:sldMkLst>
          <pc:docMk/>
          <pc:sldMk cId="2455915680" sldId="276"/>
        </pc:sldMkLst>
        <pc:spChg chg="mod">
          <ac:chgData name="Kazi Rifat Morshed" userId="S::230220@ku.ac.bd::ab5dd031-75b3-4cf2-a113-377ee3612412" providerId="AD" clId="Web-{01E3FEE7-35D2-4F8E-B571-3CFB11E27851}" dt="2025-10-26T05:47:20.001" v="187"/>
          <ac:spMkLst>
            <pc:docMk/>
            <pc:sldMk cId="2455915680" sldId="276"/>
            <ac:spMk id="2" creationId="{ACB28EBE-1A7E-629C-26D5-126A15057014}"/>
          </ac:spMkLst>
        </pc:spChg>
        <pc:spChg chg="mod">
          <ac:chgData name="Kazi Rifat Morshed" userId="S::230220@ku.ac.bd::ab5dd031-75b3-4cf2-a113-377ee3612412" providerId="AD" clId="Web-{01E3FEE7-35D2-4F8E-B571-3CFB11E27851}" dt="2025-10-26T06:42:39.708" v="502" actId="14100"/>
          <ac:spMkLst>
            <pc:docMk/>
            <pc:sldMk cId="2455915680" sldId="276"/>
            <ac:spMk id="3" creationId="{12D9EF1A-FFA1-9281-434B-2A8E6B6C6480}"/>
          </ac:spMkLst>
        </pc:spChg>
        <pc:spChg chg="add">
          <ac:chgData name="Kazi Rifat Morshed" userId="S::230220@ku.ac.bd::ab5dd031-75b3-4cf2-a113-377ee3612412" providerId="AD" clId="Web-{01E3FEE7-35D2-4F8E-B571-3CFB11E27851}" dt="2025-10-26T05:47:20.001" v="187"/>
          <ac:spMkLst>
            <pc:docMk/>
            <pc:sldMk cId="2455915680" sldId="276"/>
            <ac:spMk id="9" creationId="{B937640E-EF7A-4A6C-A950-D12B7D5C923E}"/>
          </ac:spMkLst>
        </pc:spChg>
        <pc:spChg chg="add">
          <ac:chgData name="Kazi Rifat Morshed" userId="S::230220@ku.ac.bd::ab5dd031-75b3-4cf2-a113-377ee3612412" providerId="AD" clId="Web-{01E3FEE7-35D2-4F8E-B571-3CFB11E27851}" dt="2025-10-26T05:47:20.001" v="187"/>
          <ac:spMkLst>
            <pc:docMk/>
            <pc:sldMk cId="2455915680" sldId="276"/>
            <ac:spMk id="11" creationId="{76ADA084-C86B-4F3C-8077-6A8999CC4632}"/>
          </ac:spMkLst>
        </pc:spChg>
        <pc:picChg chg="add">
          <ac:chgData name="Kazi Rifat Morshed" userId="S::230220@ku.ac.bd::ab5dd031-75b3-4cf2-a113-377ee3612412" providerId="AD" clId="Web-{01E3FEE7-35D2-4F8E-B571-3CFB11E27851}" dt="2025-10-26T05:47:20.001" v="187"/>
          <ac:picMkLst>
            <pc:docMk/>
            <pc:sldMk cId="2455915680" sldId="276"/>
            <ac:picMk id="5" creationId="{88C864B4-1309-56A7-AC70-4FCBF1876493}"/>
          </ac:picMkLst>
        </pc:picChg>
      </pc:sldChg>
      <pc:sldChg chg="addSp delSp modSp new">
        <pc:chgData name="Kazi Rifat Morshed" userId="S::230220@ku.ac.bd::ab5dd031-75b3-4cf2-a113-377ee3612412" providerId="AD" clId="Web-{01E3FEE7-35D2-4F8E-B571-3CFB11E27851}" dt="2025-10-26T06:08:45.198" v="443"/>
        <pc:sldMkLst>
          <pc:docMk/>
          <pc:sldMk cId="3980906085" sldId="277"/>
        </pc:sldMkLst>
        <pc:spChg chg="mod">
          <ac:chgData name="Kazi Rifat Morshed" userId="S::230220@ku.ac.bd::ab5dd031-75b3-4cf2-a113-377ee3612412" providerId="AD" clId="Web-{01E3FEE7-35D2-4F8E-B571-3CFB11E27851}" dt="2025-10-26T05:47:10.047" v="186" actId="20577"/>
          <ac:spMkLst>
            <pc:docMk/>
            <pc:sldMk cId="3980906085" sldId="277"/>
            <ac:spMk id="2" creationId="{D24924B1-8960-F8A7-E6BF-B417A5B60090}"/>
          </ac:spMkLst>
        </pc:spChg>
        <pc:spChg chg="del mod">
          <ac:chgData name="Kazi Rifat Morshed" userId="S::230220@ku.ac.bd::ab5dd031-75b3-4cf2-a113-377ee3612412" providerId="AD" clId="Web-{01E3FEE7-35D2-4F8E-B571-3CFB11E27851}" dt="2025-10-26T06:08:45.198" v="443"/>
          <ac:spMkLst>
            <pc:docMk/>
            <pc:sldMk cId="3980906085" sldId="277"/>
            <ac:spMk id="3" creationId="{2620F810-7BFE-411A-CD13-B4FEF4C42EBE}"/>
          </ac:spMkLst>
        </pc:spChg>
        <pc:graphicFrameChg chg="add">
          <ac:chgData name="Kazi Rifat Morshed" userId="S::230220@ku.ac.bd::ab5dd031-75b3-4cf2-a113-377ee3612412" providerId="AD" clId="Web-{01E3FEE7-35D2-4F8E-B571-3CFB11E27851}" dt="2025-10-26T06:08:45.198" v="443"/>
          <ac:graphicFrameMkLst>
            <pc:docMk/>
            <pc:sldMk cId="3980906085" sldId="277"/>
            <ac:graphicFrameMk id="5" creationId="{A4A35371-0732-1C02-9AC3-E7FF8F6DCBF2}"/>
          </ac:graphicFrameMkLst>
        </pc:graphicFrameChg>
      </pc:sldChg>
      <pc:sldChg chg="addSp delSp modSp new">
        <pc:chgData name="Kazi Rifat Morshed" userId="S::230220@ku.ac.bd::ab5dd031-75b3-4cf2-a113-377ee3612412" providerId="AD" clId="Web-{01E3FEE7-35D2-4F8E-B571-3CFB11E27851}" dt="2025-10-26T05:50:55.168" v="243" actId="1076"/>
        <pc:sldMkLst>
          <pc:docMk/>
          <pc:sldMk cId="245467364" sldId="278"/>
        </pc:sldMkLst>
        <pc:spChg chg="mod">
          <ac:chgData name="Kazi Rifat Morshed" userId="S::230220@ku.ac.bd::ab5dd031-75b3-4cf2-a113-377ee3612412" providerId="AD" clId="Web-{01E3FEE7-35D2-4F8E-B571-3CFB11E27851}" dt="2025-10-26T05:48:31.677" v="231" actId="20577"/>
          <ac:spMkLst>
            <pc:docMk/>
            <pc:sldMk cId="245467364" sldId="278"/>
            <ac:spMk id="2" creationId="{1E877274-1E32-0DDF-0AC5-3AC48E6F8F4F}"/>
          </ac:spMkLst>
        </pc:spChg>
        <pc:spChg chg="del">
          <ac:chgData name="Kazi Rifat Morshed" userId="S::230220@ku.ac.bd::ab5dd031-75b3-4cf2-a113-377ee3612412" providerId="AD" clId="Web-{01E3FEE7-35D2-4F8E-B571-3CFB11E27851}" dt="2025-10-26T05:49:18.836" v="232"/>
          <ac:spMkLst>
            <pc:docMk/>
            <pc:sldMk cId="245467364" sldId="278"/>
            <ac:spMk id="3" creationId="{D633DDC9-D39D-EDA8-8F6A-2ED077410339}"/>
          </ac:spMkLst>
        </pc:spChg>
        <pc:picChg chg="add mod ord modCrop">
          <ac:chgData name="Kazi Rifat Morshed" userId="S::230220@ku.ac.bd::ab5dd031-75b3-4cf2-a113-377ee3612412" providerId="AD" clId="Web-{01E3FEE7-35D2-4F8E-B571-3CFB11E27851}" dt="2025-10-26T05:50:50.762" v="242"/>
          <ac:picMkLst>
            <pc:docMk/>
            <pc:sldMk cId="245467364" sldId="278"/>
            <ac:picMk id="4" creationId="{6640AC57-279D-8B54-661D-89CDF35FCAC8}"/>
          </ac:picMkLst>
        </pc:picChg>
        <pc:picChg chg="add mod modCrop">
          <ac:chgData name="Kazi Rifat Morshed" userId="S::230220@ku.ac.bd::ab5dd031-75b3-4cf2-a113-377ee3612412" providerId="AD" clId="Web-{01E3FEE7-35D2-4F8E-B571-3CFB11E27851}" dt="2025-10-26T05:50:55.168" v="243" actId="1076"/>
          <ac:picMkLst>
            <pc:docMk/>
            <pc:sldMk cId="245467364" sldId="278"/>
            <ac:picMk id="5" creationId="{D0085477-C6BD-E335-B882-7452411010CD}"/>
          </ac:picMkLst>
        </pc:picChg>
      </pc:sldChg>
      <pc:sldChg chg="addSp delSp modSp new">
        <pc:chgData name="Kazi Rifat Morshed" userId="S::230220@ku.ac.bd::ab5dd031-75b3-4cf2-a113-377ee3612412" providerId="AD" clId="Web-{01E3FEE7-35D2-4F8E-B571-3CFB11E27851}" dt="2025-10-26T06:23:38.379" v="497" actId="1076"/>
        <pc:sldMkLst>
          <pc:docMk/>
          <pc:sldMk cId="2869007477" sldId="279"/>
        </pc:sldMkLst>
        <pc:spChg chg="mod">
          <ac:chgData name="Kazi Rifat Morshed" userId="S::230220@ku.ac.bd::ab5dd031-75b3-4cf2-a113-377ee3612412" providerId="AD" clId="Web-{01E3FEE7-35D2-4F8E-B571-3CFB11E27851}" dt="2025-10-26T05:51:02.449" v="247" actId="20577"/>
          <ac:spMkLst>
            <pc:docMk/>
            <pc:sldMk cId="2869007477" sldId="279"/>
            <ac:spMk id="2" creationId="{D5127AAF-954F-DD74-D547-BDC7B80D7B1D}"/>
          </ac:spMkLst>
        </pc:spChg>
        <pc:spChg chg="del">
          <ac:chgData name="Kazi Rifat Morshed" userId="S::230220@ku.ac.bd::ab5dd031-75b3-4cf2-a113-377ee3612412" providerId="AD" clId="Web-{01E3FEE7-35D2-4F8E-B571-3CFB11E27851}" dt="2025-10-26T05:52:12.030" v="248"/>
          <ac:spMkLst>
            <pc:docMk/>
            <pc:sldMk cId="2869007477" sldId="279"/>
            <ac:spMk id="3" creationId="{1A93EEED-893E-D1DB-87F8-C099CF4F6C25}"/>
          </ac:spMkLst>
        </pc:spChg>
        <pc:spChg chg="add del mod">
          <ac:chgData name="Kazi Rifat Morshed" userId="S::230220@ku.ac.bd::ab5dd031-75b3-4cf2-a113-377ee3612412" providerId="AD" clId="Web-{01E3FEE7-35D2-4F8E-B571-3CFB11E27851}" dt="2025-10-26T05:52:55.968" v="252"/>
          <ac:spMkLst>
            <pc:docMk/>
            <pc:sldMk cId="2869007477" sldId="279"/>
            <ac:spMk id="6" creationId="{CDBD5D63-CA79-67F5-62C4-787DAFE50F21}"/>
          </ac:spMkLst>
        </pc:spChg>
        <pc:picChg chg="add del mod ord">
          <ac:chgData name="Kazi Rifat Morshed" userId="S::230220@ku.ac.bd::ab5dd031-75b3-4cf2-a113-377ee3612412" providerId="AD" clId="Web-{01E3FEE7-35D2-4F8E-B571-3CFB11E27851}" dt="2025-10-26T05:52:22.421" v="251"/>
          <ac:picMkLst>
            <pc:docMk/>
            <pc:sldMk cId="2869007477" sldId="279"/>
            <ac:picMk id="4" creationId="{119E89A0-428D-B592-8B54-5F4C8857290E}"/>
          </ac:picMkLst>
        </pc:picChg>
        <pc:picChg chg="add mod ord">
          <ac:chgData name="Kazi Rifat Morshed" userId="S::230220@ku.ac.bd::ab5dd031-75b3-4cf2-a113-377ee3612412" providerId="AD" clId="Web-{01E3FEE7-35D2-4F8E-B571-3CFB11E27851}" dt="2025-10-26T05:54:15.376" v="259" actId="1076"/>
          <ac:picMkLst>
            <pc:docMk/>
            <pc:sldMk cId="2869007477" sldId="279"/>
            <ac:picMk id="7" creationId="{175D4DE7-67C2-8DEC-59CE-4C704AE55A21}"/>
          </ac:picMkLst>
        </pc:picChg>
        <pc:picChg chg="add mod modCrop">
          <ac:chgData name="Kazi Rifat Morshed" userId="S::230220@ku.ac.bd::ab5dd031-75b3-4cf2-a113-377ee3612412" providerId="AD" clId="Web-{01E3FEE7-35D2-4F8E-B571-3CFB11E27851}" dt="2025-10-26T06:23:38.379" v="497" actId="1076"/>
          <ac:picMkLst>
            <pc:docMk/>
            <pc:sldMk cId="2869007477" sldId="279"/>
            <ac:picMk id="8" creationId="{5EFEE1F3-E8D8-22F9-98A2-875969E4C4C4}"/>
          </ac:picMkLst>
        </pc:picChg>
      </pc:sldChg>
      <pc:sldChg chg="addSp modSp new addAnim">
        <pc:chgData name="Kazi Rifat Morshed" userId="S::230220@ku.ac.bd::ab5dd031-75b3-4cf2-a113-377ee3612412" providerId="AD" clId="Web-{01E3FEE7-35D2-4F8E-B571-3CFB11E27851}" dt="2025-10-26T06:48:28.423" v="512" actId="14100"/>
        <pc:sldMkLst>
          <pc:docMk/>
          <pc:sldMk cId="241564651" sldId="280"/>
        </pc:sldMkLst>
        <pc:picChg chg="add mod">
          <ac:chgData name="Kazi Rifat Morshed" userId="S::230220@ku.ac.bd::ab5dd031-75b3-4cf2-a113-377ee3612412" providerId="AD" clId="Web-{01E3FEE7-35D2-4F8E-B571-3CFB11E27851}" dt="2025-10-26T06:48:28.423" v="512" actId="14100"/>
          <ac:picMkLst>
            <pc:docMk/>
            <pc:sldMk cId="241564651" sldId="280"/>
            <ac:picMk id="4" creationId="{E60DFC2B-3BB2-690B-D6F8-3A3249DDC575}"/>
          </ac:picMkLst>
        </pc:picChg>
      </pc:sldChg>
      <pc:sldChg chg="addSp modSp new addAnim">
        <pc:chgData name="Kazi Rifat Morshed" userId="S::230220@ku.ac.bd::ab5dd031-75b3-4cf2-a113-377ee3612412" providerId="AD" clId="Web-{01E3FEE7-35D2-4F8E-B571-3CFB11E27851}" dt="2025-10-26T06:49:29.207" v="513"/>
        <pc:sldMkLst>
          <pc:docMk/>
          <pc:sldMk cId="3414077082" sldId="281"/>
        </pc:sldMkLst>
        <pc:picChg chg="add mod">
          <ac:chgData name="Kazi Rifat Morshed" userId="S::230220@ku.ac.bd::ab5dd031-75b3-4cf2-a113-377ee3612412" providerId="AD" clId="Web-{01E3FEE7-35D2-4F8E-B571-3CFB11E27851}" dt="2025-10-26T06:49:29.207" v="513"/>
          <ac:picMkLst>
            <pc:docMk/>
            <pc:sldMk cId="3414077082" sldId="281"/>
            <ac:picMk id="4" creationId="{BABFF7A8-6A41-C28B-A2F3-9F9D1D50B6CB}"/>
          </ac:picMkLst>
        </pc:picChg>
      </pc:sldChg>
      <pc:sldChg chg="new">
        <pc:chgData name="Kazi Rifat Morshed" userId="S::230220@ku.ac.bd::ab5dd031-75b3-4cf2-a113-377ee3612412" providerId="AD" clId="Web-{01E3FEE7-35D2-4F8E-B571-3CFB11E27851}" dt="2025-10-26T06:48:05.876" v="506"/>
        <pc:sldMkLst>
          <pc:docMk/>
          <pc:sldMk cId="1070311295" sldId="282"/>
        </pc:sldMkLst>
      </pc:sldChg>
    </pc:docChg>
  </pc:docChgLst>
  <pc:docChgLst>
    <pc:chgData name="Kazi Rifat Morshed" userId="S::230220@ku.ac.bd::ab5dd031-75b3-4cf2-a113-377ee3612412" providerId="AD" clId="Web-{70651BBA-F62B-55DE-7BDC-B2330D387DC4}"/>
    <pc:docChg chg="addSld modSld sldOrd addMainMaster delMainMaster">
      <pc:chgData name="Kazi Rifat Morshed" userId="S::230220@ku.ac.bd::ab5dd031-75b3-4cf2-a113-377ee3612412" providerId="AD" clId="Web-{70651BBA-F62B-55DE-7BDC-B2330D387DC4}" dt="2025-10-26T01:48:33.595" v="478" actId="1076"/>
      <pc:docMkLst>
        <pc:docMk/>
      </pc:docMkLst>
      <pc:sldChg chg="addSp delSp modSp mod setBg modClrScheme chgLayout">
        <pc:chgData name="Kazi Rifat Morshed" userId="S::230220@ku.ac.bd::ab5dd031-75b3-4cf2-a113-377ee3612412" providerId="AD" clId="Web-{70651BBA-F62B-55DE-7BDC-B2330D387DC4}" dt="2025-10-26T00:58:20.946" v="20" actId="1076"/>
        <pc:sldMkLst>
          <pc:docMk/>
          <pc:sldMk cId="109857222" sldId="256"/>
        </pc:sldMkLst>
        <pc:spChg chg="mod">
          <ac:chgData name="Kazi Rifat Morshed" userId="S::230220@ku.ac.bd::ab5dd031-75b3-4cf2-a113-377ee3612412" providerId="AD" clId="Web-{70651BBA-F62B-55DE-7BDC-B2330D387DC4}" dt="2025-10-26T00:57:03.481" v="15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Kazi Rifat Morshed" userId="S::230220@ku.ac.bd::ab5dd031-75b3-4cf2-a113-377ee3612412" providerId="AD" clId="Web-{70651BBA-F62B-55DE-7BDC-B2330D387DC4}" dt="2025-10-26T00:58:02.740" v="18" actId="14100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Kazi Rifat Morshed" userId="S::230220@ku.ac.bd::ab5dd031-75b3-4cf2-a113-377ee3612412" providerId="AD" clId="Web-{70651BBA-F62B-55DE-7BDC-B2330D387DC4}" dt="2025-10-26T00:55:27.229" v="1"/>
          <ac:spMkLst>
            <pc:docMk/>
            <pc:sldMk cId="109857222" sldId="256"/>
            <ac:spMk id="9" creationId="{ED587E41-605C-A8E4-8BA5-0E0B3797C9AA}"/>
          </ac:spMkLst>
        </pc:spChg>
        <pc:spChg chg="add del">
          <ac:chgData name="Kazi Rifat Morshed" userId="S::230220@ku.ac.bd::ab5dd031-75b3-4cf2-a113-377ee3612412" providerId="AD" clId="Web-{70651BBA-F62B-55DE-7BDC-B2330D387DC4}" dt="2025-10-26T00:55:27.229" v="1"/>
          <ac:spMkLst>
            <pc:docMk/>
            <pc:sldMk cId="109857222" sldId="256"/>
            <ac:spMk id="11" creationId="{EBD48A03-0DF9-3063-CB15-1BC2AEC79F1C}"/>
          </ac:spMkLst>
        </pc:spChg>
        <pc:spChg chg="add">
          <ac:chgData name="Kazi Rifat Morshed" userId="S::230220@ku.ac.bd::ab5dd031-75b3-4cf2-a113-377ee3612412" providerId="AD" clId="Web-{70651BBA-F62B-55DE-7BDC-B2330D387DC4}" dt="2025-10-26T00:55:27.339" v="2"/>
          <ac:spMkLst>
            <pc:docMk/>
            <pc:sldMk cId="109857222" sldId="256"/>
            <ac:spMk id="13" creationId="{68CA250C-CF5A-4736-9249-D6111F7C5545}"/>
          </ac:spMkLst>
        </pc:spChg>
        <pc:spChg chg="add">
          <ac:chgData name="Kazi Rifat Morshed" userId="S::230220@ku.ac.bd::ab5dd031-75b3-4cf2-a113-377ee3612412" providerId="AD" clId="Web-{70651BBA-F62B-55DE-7BDC-B2330D387DC4}" dt="2025-10-26T00:55:27.339" v="2"/>
          <ac:spMkLst>
            <pc:docMk/>
            <pc:sldMk cId="109857222" sldId="256"/>
            <ac:spMk id="14" creationId="{032274B4-B001-4088-B01D-E6999509E268}"/>
          </ac:spMkLst>
        </pc:spChg>
        <pc:picChg chg="add del">
          <ac:chgData name="Kazi Rifat Morshed" userId="S::230220@ku.ac.bd::ab5dd031-75b3-4cf2-a113-377ee3612412" providerId="AD" clId="Web-{70651BBA-F62B-55DE-7BDC-B2330D387DC4}" dt="2025-10-26T00:55:27.229" v="1"/>
          <ac:picMkLst>
            <pc:docMk/>
            <pc:sldMk cId="109857222" sldId="256"/>
            <ac:picMk id="4" creationId="{54A49AFA-8C3D-A0AA-E6EC-D11783107A64}"/>
          </ac:picMkLst>
        </pc:picChg>
        <pc:picChg chg="add mod">
          <ac:chgData name="Kazi Rifat Morshed" userId="S::230220@ku.ac.bd::ab5dd031-75b3-4cf2-a113-377ee3612412" providerId="AD" clId="Web-{70651BBA-F62B-55DE-7BDC-B2330D387DC4}" dt="2025-10-26T00:58:20.946" v="20" actId="1076"/>
          <ac:picMkLst>
            <pc:docMk/>
            <pc:sldMk cId="109857222" sldId="256"/>
            <ac:picMk id="5" creationId="{112D6CD1-F1DB-9C11-0395-11FC523A1D68}"/>
          </ac:picMkLst>
        </pc:picChg>
        <pc:picChg chg="add">
          <ac:chgData name="Kazi Rifat Morshed" userId="S::230220@ku.ac.bd::ab5dd031-75b3-4cf2-a113-377ee3612412" providerId="AD" clId="Web-{70651BBA-F62B-55DE-7BDC-B2330D387DC4}" dt="2025-10-26T00:55:27.339" v="2"/>
          <ac:picMkLst>
            <pc:docMk/>
            <pc:sldMk cId="109857222" sldId="256"/>
            <ac:picMk id="15" creationId="{9009C295-D7AE-94DE-979C-8E1185059AE9}"/>
          </ac:picMkLst>
        </pc:picChg>
      </pc:sldChg>
      <pc:sldChg chg="modSp new">
        <pc:chgData name="Kazi Rifat Morshed" userId="S::230220@ku.ac.bd::ab5dd031-75b3-4cf2-a113-377ee3612412" providerId="AD" clId="Web-{70651BBA-F62B-55DE-7BDC-B2330D387DC4}" dt="2025-10-26T01:15:45.271" v="199" actId="1076"/>
        <pc:sldMkLst>
          <pc:docMk/>
          <pc:sldMk cId="3714834211" sldId="257"/>
        </pc:sldMkLst>
        <pc:spChg chg="mod">
          <ac:chgData name="Kazi Rifat Morshed" userId="S::230220@ku.ac.bd::ab5dd031-75b3-4cf2-a113-377ee3612412" providerId="AD" clId="Web-{70651BBA-F62B-55DE-7BDC-B2330D387DC4}" dt="2025-10-26T01:15:45.271" v="199" actId="1076"/>
          <ac:spMkLst>
            <pc:docMk/>
            <pc:sldMk cId="3714834211" sldId="257"/>
            <ac:spMk id="2" creationId="{B08B9A3F-C6ED-2F8F-3556-EA22117777AE}"/>
          </ac:spMkLst>
        </pc:spChg>
        <pc:spChg chg="mod">
          <ac:chgData name="Kazi Rifat Morshed" userId="S::230220@ku.ac.bd::ab5dd031-75b3-4cf2-a113-377ee3612412" providerId="AD" clId="Web-{70651BBA-F62B-55DE-7BDC-B2330D387DC4}" dt="2025-10-26T01:03:52.679" v="68" actId="20577"/>
          <ac:spMkLst>
            <pc:docMk/>
            <pc:sldMk cId="3714834211" sldId="257"/>
            <ac:spMk id="3" creationId="{029F2E95-41E7-09FF-F77F-46C29A4E0DEA}"/>
          </ac:spMkLst>
        </pc:spChg>
      </pc:sldChg>
      <pc:sldChg chg="addSp delSp modSp new mod setBg modNotes">
        <pc:chgData name="Kazi Rifat Morshed" userId="S::230220@ku.ac.bd::ab5dd031-75b3-4cf2-a113-377ee3612412" providerId="AD" clId="Web-{70651BBA-F62B-55DE-7BDC-B2330D387DC4}" dt="2025-10-26T01:25:46.309" v="277"/>
        <pc:sldMkLst>
          <pc:docMk/>
          <pc:sldMk cId="1626731556" sldId="258"/>
        </pc:sldMkLst>
        <pc:spChg chg="mod">
          <ac:chgData name="Kazi Rifat Morshed" userId="S::230220@ku.ac.bd::ab5dd031-75b3-4cf2-a113-377ee3612412" providerId="AD" clId="Web-{70651BBA-F62B-55DE-7BDC-B2330D387DC4}" dt="2025-10-26T01:25:46.309" v="277"/>
          <ac:spMkLst>
            <pc:docMk/>
            <pc:sldMk cId="1626731556" sldId="258"/>
            <ac:spMk id="2" creationId="{7878B23F-1EE3-F0E7-CA9A-DC87BD9583D1}"/>
          </ac:spMkLst>
        </pc:spChg>
        <pc:spChg chg="del mod">
          <ac:chgData name="Kazi Rifat Morshed" userId="S::230220@ku.ac.bd::ab5dd031-75b3-4cf2-a113-377ee3612412" providerId="AD" clId="Web-{70651BBA-F62B-55DE-7BDC-B2330D387DC4}" dt="2025-10-26T01:25:46.309" v="277"/>
          <ac:spMkLst>
            <pc:docMk/>
            <pc:sldMk cId="1626731556" sldId="258"/>
            <ac:spMk id="3" creationId="{DFB2F75B-FFA2-BA3E-F07B-06893840414A}"/>
          </ac:spMkLst>
        </pc:spChg>
        <pc:spChg chg="add">
          <ac:chgData name="Kazi Rifat Morshed" userId="S::230220@ku.ac.bd::ab5dd031-75b3-4cf2-a113-377ee3612412" providerId="AD" clId="Web-{70651BBA-F62B-55DE-7BDC-B2330D387DC4}" dt="2025-10-26T01:25:46.309" v="277"/>
          <ac:spMkLst>
            <pc:docMk/>
            <pc:sldMk cId="1626731556" sldId="258"/>
            <ac:spMk id="9" creationId="{B937640E-EF7A-4A6C-A950-D12B7D5C923E}"/>
          </ac:spMkLst>
        </pc:spChg>
        <pc:spChg chg="add">
          <ac:chgData name="Kazi Rifat Morshed" userId="S::230220@ku.ac.bd::ab5dd031-75b3-4cf2-a113-377ee3612412" providerId="AD" clId="Web-{70651BBA-F62B-55DE-7BDC-B2330D387DC4}" dt="2025-10-26T01:25:46.309" v="277"/>
          <ac:spMkLst>
            <pc:docMk/>
            <pc:sldMk cId="1626731556" sldId="258"/>
            <ac:spMk id="11" creationId="{1D9E6557-0E93-4B4F-8AD1-1A7E3870CD3F}"/>
          </ac:spMkLst>
        </pc:spChg>
        <pc:spChg chg="add">
          <ac:chgData name="Kazi Rifat Morshed" userId="S::230220@ku.ac.bd::ab5dd031-75b3-4cf2-a113-377ee3612412" providerId="AD" clId="Web-{70651BBA-F62B-55DE-7BDC-B2330D387DC4}" dt="2025-10-26T01:25:46.309" v="277"/>
          <ac:spMkLst>
            <pc:docMk/>
            <pc:sldMk cId="1626731556" sldId="258"/>
            <ac:spMk id="13" creationId="{06B84358-2894-45F1-8753-B1EC1E593DD8}"/>
          </ac:spMkLst>
        </pc:spChg>
        <pc:graphicFrameChg chg="add">
          <ac:chgData name="Kazi Rifat Morshed" userId="S::230220@ku.ac.bd::ab5dd031-75b3-4cf2-a113-377ee3612412" providerId="AD" clId="Web-{70651BBA-F62B-55DE-7BDC-B2330D387DC4}" dt="2025-10-26T01:25:46.309" v="277"/>
          <ac:graphicFrameMkLst>
            <pc:docMk/>
            <pc:sldMk cId="1626731556" sldId="258"/>
            <ac:graphicFrameMk id="5" creationId="{BAFE08D9-F884-7F66-2229-B57BA134E1DB}"/>
          </ac:graphicFrameMkLst>
        </pc:graphicFrameChg>
      </pc:sldChg>
      <pc:sldChg chg="addSp delSp modSp new mod setBg">
        <pc:chgData name="Kazi Rifat Morshed" userId="S::230220@ku.ac.bd::ab5dd031-75b3-4cf2-a113-377ee3612412" providerId="AD" clId="Web-{70651BBA-F62B-55DE-7BDC-B2330D387DC4}" dt="2025-10-26T01:33:40.296" v="390" actId="20577"/>
        <pc:sldMkLst>
          <pc:docMk/>
          <pc:sldMk cId="3020190685" sldId="259"/>
        </pc:sldMkLst>
        <pc:spChg chg="mod">
          <ac:chgData name="Kazi Rifat Morshed" userId="S::230220@ku.ac.bd::ab5dd031-75b3-4cf2-a113-377ee3612412" providerId="AD" clId="Web-{70651BBA-F62B-55DE-7BDC-B2330D387DC4}" dt="2025-10-26T01:33:40.296" v="390" actId="20577"/>
          <ac:spMkLst>
            <pc:docMk/>
            <pc:sldMk cId="3020190685" sldId="259"/>
            <ac:spMk id="2" creationId="{6866BCB1-EA8D-5849-83F8-5FED4D550C61}"/>
          </ac:spMkLst>
        </pc:spChg>
        <pc:spChg chg="add del mod">
          <ac:chgData name="Kazi Rifat Morshed" userId="S::230220@ku.ac.bd::ab5dd031-75b3-4cf2-a113-377ee3612412" providerId="AD" clId="Web-{70651BBA-F62B-55DE-7BDC-B2330D387DC4}" dt="2025-10-26T01:28:08.641" v="308"/>
          <ac:spMkLst>
            <pc:docMk/>
            <pc:sldMk cId="3020190685" sldId="259"/>
            <ac:spMk id="3" creationId="{86CA2BEB-A411-D785-4EDE-6AA669FD91CF}"/>
          </ac:spMkLst>
        </pc:spChg>
        <pc:spChg chg="add del mod">
          <ac:chgData name="Kazi Rifat Morshed" userId="S::230220@ku.ac.bd::ab5dd031-75b3-4cf2-a113-377ee3612412" providerId="AD" clId="Web-{70651BBA-F62B-55DE-7BDC-B2330D387DC4}" dt="2025-10-26T01:07:17.594" v="109"/>
          <ac:spMkLst>
            <pc:docMk/>
            <pc:sldMk cId="3020190685" sldId="259"/>
            <ac:spMk id="4" creationId="{B29650AC-88A1-AB09-61C7-2098FC8F6C6E}"/>
          </ac:spMkLst>
        </pc:spChg>
        <pc:spChg chg="add del">
          <ac:chgData name="Kazi Rifat Morshed" userId="S::230220@ku.ac.bd::ab5dd031-75b3-4cf2-a113-377ee3612412" providerId="AD" clId="Web-{70651BBA-F62B-55DE-7BDC-B2330D387DC4}" dt="2025-10-26T01:28:02" v="305"/>
          <ac:spMkLst>
            <pc:docMk/>
            <pc:sldMk cId="3020190685" sldId="259"/>
            <ac:spMk id="9" creationId="{B937640E-EF7A-4A6C-A950-D12B7D5C923E}"/>
          </ac:spMkLst>
        </pc:spChg>
        <pc:spChg chg="add">
          <ac:chgData name="Kazi Rifat Morshed" userId="S::230220@ku.ac.bd::ab5dd031-75b3-4cf2-a113-377ee3612412" providerId="AD" clId="Web-{70651BBA-F62B-55DE-7BDC-B2330D387DC4}" dt="2025-10-26T01:28:08.641" v="308"/>
          <ac:spMkLst>
            <pc:docMk/>
            <pc:sldMk cId="3020190685" sldId="259"/>
            <ac:spMk id="10" creationId="{B937640E-EF7A-4A6C-A950-D12B7D5C923E}"/>
          </ac:spMkLst>
        </pc:spChg>
        <pc:spChg chg="add del">
          <ac:chgData name="Kazi Rifat Morshed" userId="S::230220@ku.ac.bd::ab5dd031-75b3-4cf2-a113-377ee3612412" providerId="AD" clId="Web-{70651BBA-F62B-55DE-7BDC-B2330D387DC4}" dt="2025-10-26T01:28:02" v="305"/>
          <ac:spMkLst>
            <pc:docMk/>
            <pc:sldMk cId="3020190685" sldId="259"/>
            <ac:spMk id="11" creationId="{6A13B2A7-A44E-4940-9367-4788F2807FB5}"/>
          </ac:spMkLst>
        </pc:spChg>
        <pc:spChg chg="add">
          <ac:chgData name="Kazi Rifat Morshed" userId="S::230220@ku.ac.bd::ab5dd031-75b3-4cf2-a113-377ee3612412" providerId="AD" clId="Web-{70651BBA-F62B-55DE-7BDC-B2330D387DC4}" dt="2025-10-26T01:28:08.641" v="308"/>
          <ac:spMkLst>
            <pc:docMk/>
            <pc:sldMk cId="3020190685" sldId="259"/>
            <ac:spMk id="12" creationId="{094CCE7A-BF63-4F34-A790-506292F49DCB}"/>
          </ac:spMkLst>
        </pc:spChg>
        <pc:spChg chg="add del">
          <ac:chgData name="Kazi Rifat Morshed" userId="S::230220@ku.ac.bd::ab5dd031-75b3-4cf2-a113-377ee3612412" providerId="AD" clId="Web-{70651BBA-F62B-55DE-7BDC-B2330D387DC4}" dt="2025-10-26T01:28:02" v="305"/>
          <ac:spMkLst>
            <pc:docMk/>
            <pc:sldMk cId="3020190685" sldId="259"/>
            <ac:spMk id="13" creationId="{ADBF9A7D-DF04-4422-981B-76DFC7208897}"/>
          </ac:spMkLst>
        </pc:spChg>
        <pc:spChg chg="add">
          <ac:chgData name="Kazi Rifat Morshed" userId="S::230220@ku.ac.bd::ab5dd031-75b3-4cf2-a113-377ee3612412" providerId="AD" clId="Web-{70651BBA-F62B-55DE-7BDC-B2330D387DC4}" dt="2025-10-26T01:28:08.641" v="308"/>
          <ac:spMkLst>
            <pc:docMk/>
            <pc:sldMk cId="3020190685" sldId="259"/>
            <ac:spMk id="14" creationId="{F066AA63-76B1-4DA5-BDFB-DB2FD4E001BC}"/>
          </ac:spMkLst>
        </pc:spChg>
        <pc:spChg chg="add del">
          <ac:chgData name="Kazi Rifat Morshed" userId="S::230220@ku.ac.bd::ab5dd031-75b3-4cf2-a113-377ee3612412" providerId="AD" clId="Web-{70651BBA-F62B-55DE-7BDC-B2330D387DC4}" dt="2025-10-26T01:28:08.625" v="307"/>
          <ac:spMkLst>
            <pc:docMk/>
            <pc:sldMk cId="3020190685" sldId="259"/>
            <ac:spMk id="15" creationId="{B937640E-EF7A-4A6C-A950-D12B7D5C923E}"/>
          </ac:spMkLst>
        </pc:spChg>
        <pc:spChg chg="add del">
          <ac:chgData name="Kazi Rifat Morshed" userId="S::230220@ku.ac.bd::ab5dd031-75b3-4cf2-a113-377ee3612412" providerId="AD" clId="Web-{70651BBA-F62B-55DE-7BDC-B2330D387DC4}" dt="2025-10-26T01:28:08.625" v="307"/>
          <ac:spMkLst>
            <pc:docMk/>
            <pc:sldMk cId="3020190685" sldId="259"/>
            <ac:spMk id="16" creationId="{FFF975DA-2F73-4697-B7A9-A2E834712394}"/>
          </ac:spMkLst>
        </pc:spChg>
        <pc:spChg chg="add mod">
          <ac:chgData name="Kazi Rifat Morshed" userId="S::230220@ku.ac.bd::ab5dd031-75b3-4cf2-a113-377ee3612412" providerId="AD" clId="Web-{70651BBA-F62B-55DE-7BDC-B2330D387DC4}" dt="2025-10-26T01:31:07.996" v="348" actId="20577"/>
          <ac:spMkLst>
            <pc:docMk/>
            <pc:sldMk cId="3020190685" sldId="259"/>
            <ac:spMk id="19" creationId="{86CA2BEB-A411-D785-4EDE-6AA669FD91CF}"/>
          </ac:spMkLst>
        </pc:spChg>
        <pc:graphicFrameChg chg="add del">
          <ac:chgData name="Kazi Rifat Morshed" userId="S::230220@ku.ac.bd::ab5dd031-75b3-4cf2-a113-377ee3612412" providerId="AD" clId="Web-{70651BBA-F62B-55DE-7BDC-B2330D387DC4}" dt="2025-10-26T01:28:02" v="305"/>
          <ac:graphicFrameMkLst>
            <pc:docMk/>
            <pc:sldMk cId="3020190685" sldId="259"/>
            <ac:graphicFrameMk id="5" creationId="{BD0FC806-C42B-3FA1-B740-5CB6D4FAD45B}"/>
          </ac:graphicFrameMkLst>
        </pc:graphicFrameChg>
        <pc:graphicFrameChg chg="add del">
          <ac:chgData name="Kazi Rifat Morshed" userId="S::230220@ku.ac.bd::ab5dd031-75b3-4cf2-a113-377ee3612412" providerId="AD" clId="Web-{70651BBA-F62B-55DE-7BDC-B2330D387DC4}" dt="2025-10-26T01:28:08.625" v="307"/>
          <ac:graphicFrameMkLst>
            <pc:docMk/>
            <pc:sldMk cId="3020190685" sldId="259"/>
            <ac:graphicFrameMk id="17" creationId="{EB3B03CD-B51D-6611-BD25-141BD4423346}"/>
          </ac:graphicFrameMkLst>
        </pc:graphicFrameChg>
        <pc:picChg chg="add">
          <ac:chgData name="Kazi Rifat Morshed" userId="S::230220@ku.ac.bd::ab5dd031-75b3-4cf2-a113-377ee3612412" providerId="AD" clId="Web-{70651BBA-F62B-55DE-7BDC-B2330D387DC4}" dt="2025-10-26T01:28:08.641" v="308"/>
          <ac:picMkLst>
            <pc:docMk/>
            <pc:sldMk cId="3020190685" sldId="259"/>
            <ac:picMk id="7" creationId="{EA68DBF2-B2EC-65F4-BA4B-77FA40FB01C6}"/>
          </ac:picMkLst>
        </pc:picChg>
      </pc:sldChg>
      <pc:sldChg chg="modSp new mod modShow">
        <pc:chgData name="Kazi Rifat Morshed" userId="S::230220@ku.ac.bd::ab5dd031-75b3-4cf2-a113-377ee3612412" providerId="AD" clId="Web-{70651BBA-F62B-55DE-7BDC-B2330D387DC4}" dt="2025-10-26T01:45:37.785" v="474"/>
        <pc:sldMkLst>
          <pc:docMk/>
          <pc:sldMk cId="585629881" sldId="260"/>
        </pc:sldMkLst>
        <pc:spChg chg="mod">
          <ac:chgData name="Kazi Rifat Morshed" userId="S::230220@ku.ac.bd::ab5dd031-75b3-4cf2-a113-377ee3612412" providerId="AD" clId="Web-{70651BBA-F62B-55DE-7BDC-B2330D387DC4}" dt="2025-10-26T01:07:53.814" v="133" actId="20577"/>
          <ac:spMkLst>
            <pc:docMk/>
            <pc:sldMk cId="585629881" sldId="260"/>
            <ac:spMk id="2" creationId="{C21B82FB-D365-B50A-3C93-27841A597C58}"/>
          </ac:spMkLst>
        </pc:spChg>
      </pc:sldChg>
      <pc:sldChg chg="addSp delSp modSp new">
        <pc:chgData name="Kazi Rifat Morshed" userId="S::230220@ku.ac.bd::ab5dd031-75b3-4cf2-a113-377ee3612412" providerId="AD" clId="Web-{70651BBA-F62B-55DE-7BDC-B2330D387DC4}" dt="2025-10-26T01:13:51.224" v="174" actId="1076"/>
        <pc:sldMkLst>
          <pc:docMk/>
          <pc:sldMk cId="1520469947" sldId="261"/>
        </pc:sldMkLst>
        <pc:spChg chg="mod">
          <ac:chgData name="Kazi Rifat Morshed" userId="S::230220@ku.ac.bd::ab5dd031-75b3-4cf2-a113-377ee3612412" providerId="AD" clId="Web-{70651BBA-F62B-55DE-7BDC-B2330D387DC4}" dt="2025-10-26T01:08:26.944" v="142" actId="20577"/>
          <ac:spMkLst>
            <pc:docMk/>
            <pc:sldMk cId="1520469947" sldId="261"/>
            <ac:spMk id="2" creationId="{8E176D18-1AA6-0F6D-37E8-4D0F451A5598}"/>
          </ac:spMkLst>
        </pc:spChg>
        <pc:spChg chg="del">
          <ac:chgData name="Kazi Rifat Morshed" userId="S::230220@ku.ac.bd::ab5dd031-75b3-4cf2-a113-377ee3612412" providerId="AD" clId="Web-{70651BBA-F62B-55DE-7BDC-B2330D387DC4}" dt="2025-10-26T01:09:13.367" v="143"/>
          <ac:spMkLst>
            <pc:docMk/>
            <pc:sldMk cId="1520469947" sldId="261"/>
            <ac:spMk id="3" creationId="{51746659-D607-0C99-AB84-EB86CD0C4422}"/>
          </ac:spMkLst>
        </pc:spChg>
        <pc:picChg chg="add mod ord modCrop">
          <ac:chgData name="Kazi Rifat Morshed" userId="S::230220@ku.ac.bd::ab5dd031-75b3-4cf2-a113-377ee3612412" providerId="AD" clId="Web-{70651BBA-F62B-55DE-7BDC-B2330D387DC4}" dt="2025-10-26T01:13:37.972" v="169" actId="1076"/>
          <ac:picMkLst>
            <pc:docMk/>
            <pc:sldMk cId="1520469947" sldId="261"/>
            <ac:picMk id="4" creationId="{FDDAC4B4-81D6-A6F1-2461-71647EE16056}"/>
          </ac:picMkLst>
        </pc:picChg>
        <pc:picChg chg="add mod">
          <ac:chgData name="Kazi Rifat Morshed" userId="S::230220@ku.ac.bd::ab5dd031-75b3-4cf2-a113-377ee3612412" providerId="AD" clId="Web-{70651BBA-F62B-55DE-7BDC-B2330D387DC4}" dt="2025-10-26T01:13:39.848" v="170" actId="1076"/>
          <ac:picMkLst>
            <pc:docMk/>
            <pc:sldMk cId="1520469947" sldId="261"/>
            <ac:picMk id="5" creationId="{60AA0240-DD80-D3CE-3554-2753DE59053B}"/>
          </ac:picMkLst>
        </pc:picChg>
        <pc:picChg chg="add mod modCrop">
          <ac:chgData name="Kazi Rifat Morshed" userId="S::230220@ku.ac.bd::ab5dd031-75b3-4cf2-a113-377ee3612412" providerId="AD" clId="Web-{70651BBA-F62B-55DE-7BDC-B2330D387DC4}" dt="2025-10-26T01:13:47.489" v="173" actId="1076"/>
          <ac:picMkLst>
            <pc:docMk/>
            <pc:sldMk cId="1520469947" sldId="261"/>
            <ac:picMk id="6" creationId="{73AABCC7-5BB6-D024-F872-9931DD0D0758}"/>
          </ac:picMkLst>
        </pc:picChg>
        <pc:picChg chg="add mod">
          <ac:chgData name="Kazi Rifat Morshed" userId="S::230220@ku.ac.bd::ab5dd031-75b3-4cf2-a113-377ee3612412" providerId="AD" clId="Web-{70651BBA-F62B-55DE-7BDC-B2330D387DC4}" dt="2025-10-26T01:13:51.224" v="174" actId="1076"/>
          <ac:picMkLst>
            <pc:docMk/>
            <pc:sldMk cId="1520469947" sldId="261"/>
            <ac:picMk id="7" creationId="{ABFCAD83-76AC-687C-D33B-974D0EB2BD91}"/>
          </ac:picMkLst>
        </pc:picChg>
      </pc:sldChg>
      <pc:sldChg chg="addSp delSp modSp new mod setBg">
        <pc:chgData name="Kazi Rifat Morshed" userId="S::230220@ku.ac.bd::ab5dd031-75b3-4cf2-a113-377ee3612412" providerId="AD" clId="Web-{70651BBA-F62B-55DE-7BDC-B2330D387DC4}" dt="2025-10-26T01:15:24.050" v="198"/>
        <pc:sldMkLst>
          <pc:docMk/>
          <pc:sldMk cId="306251102" sldId="262"/>
        </pc:sldMkLst>
        <pc:spChg chg="add del mod">
          <ac:chgData name="Kazi Rifat Morshed" userId="S::230220@ku.ac.bd::ab5dd031-75b3-4cf2-a113-377ee3612412" providerId="AD" clId="Web-{70651BBA-F62B-55DE-7BDC-B2330D387DC4}" dt="2025-10-26T01:15:24.050" v="198"/>
          <ac:spMkLst>
            <pc:docMk/>
            <pc:sldMk cId="306251102" sldId="262"/>
            <ac:spMk id="2" creationId="{BFA948BA-324A-CE60-1CA1-E73776625555}"/>
          </ac:spMkLst>
        </pc:spChg>
        <pc:spChg chg="del">
          <ac:chgData name="Kazi Rifat Morshed" userId="S::230220@ku.ac.bd::ab5dd031-75b3-4cf2-a113-377ee3612412" providerId="AD" clId="Web-{70651BBA-F62B-55DE-7BDC-B2330D387DC4}" dt="2025-10-26T01:14:49.108" v="188"/>
          <ac:spMkLst>
            <pc:docMk/>
            <pc:sldMk cId="306251102" sldId="262"/>
            <ac:spMk id="3" creationId="{D2C6C775-E53E-5A7E-E821-17435E1AF805}"/>
          </ac:spMkLst>
        </pc:spChg>
        <pc:spChg chg="add mod">
          <ac:chgData name="Kazi Rifat Morshed" userId="S::230220@ku.ac.bd::ab5dd031-75b3-4cf2-a113-377ee3612412" providerId="AD" clId="Web-{70651BBA-F62B-55DE-7BDC-B2330D387DC4}" dt="2025-10-26T01:15:11.392" v="193" actId="20577"/>
          <ac:spMkLst>
            <pc:docMk/>
            <pc:sldMk cId="306251102" sldId="262"/>
            <ac:spMk id="8" creationId="{2EBA82C7-B5B5-4240-0336-081F26F6FE0C}"/>
          </ac:spMkLst>
        </pc:spChg>
        <pc:spChg chg="add">
          <ac:chgData name="Kazi Rifat Morshed" userId="S::230220@ku.ac.bd::ab5dd031-75b3-4cf2-a113-377ee3612412" providerId="AD" clId="Web-{70651BBA-F62B-55DE-7BDC-B2330D387DC4}" dt="2025-10-26T01:14:59" v="189"/>
          <ac:spMkLst>
            <pc:docMk/>
            <pc:sldMk cId="306251102" sldId="262"/>
            <ac:spMk id="11" creationId="{B937640E-EF7A-4A6C-A950-D12B7D5C923E}"/>
          </ac:spMkLst>
        </pc:spChg>
        <pc:spChg chg="add del">
          <ac:chgData name="Kazi Rifat Morshed" userId="S::230220@ku.ac.bd::ab5dd031-75b3-4cf2-a113-377ee3612412" providerId="AD" clId="Web-{70651BBA-F62B-55DE-7BDC-B2330D387DC4}" dt="2025-10-26T01:15:20.987" v="197"/>
          <ac:spMkLst>
            <pc:docMk/>
            <pc:sldMk cId="306251102" sldId="262"/>
            <ac:spMk id="13" creationId="{76ADA084-C86B-4F3C-8077-6A8999CC4632}"/>
          </ac:spMkLst>
        </pc:spChg>
        <pc:picChg chg="add mod ord">
          <ac:chgData name="Kazi Rifat Morshed" userId="S::230220@ku.ac.bd::ab5dd031-75b3-4cf2-a113-377ee3612412" providerId="AD" clId="Web-{70651BBA-F62B-55DE-7BDC-B2330D387DC4}" dt="2025-10-26T01:14:59" v="189"/>
          <ac:picMkLst>
            <pc:docMk/>
            <pc:sldMk cId="306251102" sldId="262"/>
            <ac:picMk id="4" creationId="{CA8424E1-6021-8616-E367-3F15A4186A27}"/>
          </ac:picMkLst>
        </pc:picChg>
      </pc:sldChg>
      <pc:sldChg chg="addSp delSp modSp new mod setBg">
        <pc:chgData name="Kazi Rifat Morshed" userId="S::230220@ku.ac.bd::ab5dd031-75b3-4cf2-a113-377ee3612412" providerId="AD" clId="Web-{70651BBA-F62B-55DE-7BDC-B2330D387DC4}" dt="2025-10-26T01:25:34.871" v="276"/>
        <pc:sldMkLst>
          <pc:docMk/>
          <pc:sldMk cId="966348648" sldId="263"/>
        </pc:sldMkLst>
        <pc:spChg chg="mod">
          <ac:chgData name="Kazi Rifat Morshed" userId="S::230220@ku.ac.bd::ab5dd031-75b3-4cf2-a113-377ee3612412" providerId="AD" clId="Web-{70651BBA-F62B-55DE-7BDC-B2330D387DC4}" dt="2025-10-26T01:25:34.871" v="276"/>
          <ac:spMkLst>
            <pc:docMk/>
            <pc:sldMk cId="966348648" sldId="263"/>
            <ac:spMk id="2" creationId="{3AC38605-9538-E718-04F6-68C6FD2F5568}"/>
          </ac:spMkLst>
        </pc:spChg>
        <pc:spChg chg="del mod">
          <ac:chgData name="Kazi Rifat Morshed" userId="S::230220@ku.ac.bd::ab5dd031-75b3-4cf2-a113-377ee3612412" providerId="AD" clId="Web-{70651BBA-F62B-55DE-7BDC-B2330D387DC4}" dt="2025-10-26T01:25:34.871" v="276"/>
          <ac:spMkLst>
            <pc:docMk/>
            <pc:sldMk cId="966348648" sldId="263"/>
            <ac:spMk id="3" creationId="{394C0107-614C-99AA-F656-B158F67ED1AB}"/>
          </ac:spMkLst>
        </pc:spChg>
        <pc:spChg chg="add">
          <ac:chgData name="Kazi Rifat Morshed" userId="S::230220@ku.ac.bd::ab5dd031-75b3-4cf2-a113-377ee3612412" providerId="AD" clId="Web-{70651BBA-F62B-55DE-7BDC-B2330D387DC4}" dt="2025-10-26T01:25:34.871" v="276"/>
          <ac:spMkLst>
            <pc:docMk/>
            <pc:sldMk cId="966348648" sldId="263"/>
            <ac:spMk id="9" creationId="{B937640E-EF7A-4A6C-A950-D12B7D5C923E}"/>
          </ac:spMkLst>
        </pc:spChg>
        <pc:spChg chg="add">
          <ac:chgData name="Kazi Rifat Morshed" userId="S::230220@ku.ac.bd::ab5dd031-75b3-4cf2-a113-377ee3612412" providerId="AD" clId="Web-{70651BBA-F62B-55DE-7BDC-B2330D387DC4}" dt="2025-10-26T01:25:34.871" v="276"/>
          <ac:spMkLst>
            <pc:docMk/>
            <pc:sldMk cId="966348648" sldId="263"/>
            <ac:spMk id="11" creationId="{FFF975DA-2F73-4697-B7A9-A2E834712394}"/>
          </ac:spMkLst>
        </pc:spChg>
        <pc:graphicFrameChg chg="add">
          <ac:chgData name="Kazi Rifat Morshed" userId="S::230220@ku.ac.bd::ab5dd031-75b3-4cf2-a113-377ee3612412" providerId="AD" clId="Web-{70651BBA-F62B-55DE-7BDC-B2330D387DC4}" dt="2025-10-26T01:25:34.871" v="276"/>
          <ac:graphicFrameMkLst>
            <pc:docMk/>
            <pc:sldMk cId="966348648" sldId="263"/>
            <ac:graphicFrameMk id="5" creationId="{962B1481-A934-592A-0D8D-57E8B8C8627F}"/>
          </ac:graphicFrameMkLst>
        </pc:graphicFrameChg>
      </pc:sldChg>
      <pc:sldChg chg="addSp delSp modSp new mod setBg">
        <pc:chgData name="Kazi Rifat Morshed" userId="S::230220@ku.ac.bd::ab5dd031-75b3-4cf2-a113-377ee3612412" providerId="AD" clId="Web-{70651BBA-F62B-55DE-7BDC-B2330D387DC4}" dt="2025-10-26T01:45:17.284" v="471"/>
        <pc:sldMkLst>
          <pc:docMk/>
          <pc:sldMk cId="3829167522" sldId="264"/>
        </pc:sldMkLst>
        <pc:spChg chg="mod">
          <ac:chgData name="Kazi Rifat Morshed" userId="S::230220@ku.ac.bd::ab5dd031-75b3-4cf2-a113-377ee3612412" providerId="AD" clId="Web-{70651BBA-F62B-55DE-7BDC-B2330D387DC4}" dt="2025-10-26T01:45:17.284" v="471"/>
          <ac:spMkLst>
            <pc:docMk/>
            <pc:sldMk cId="3829167522" sldId="264"/>
            <ac:spMk id="2" creationId="{E57772A7-8D1E-EE0E-BABA-5101C21EE5B3}"/>
          </ac:spMkLst>
        </pc:spChg>
        <pc:spChg chg="add del mod">
          <ac:chgData name="Kazi Rifat Morshed" userId="S::230220@ku.ac.bd::ab5dd031-75b3-4cf2-a113-377ee3612412" providerId="AD" clId="Web-{70651BBA-F62B-55DE-7BDC-B2330D387DC4}" dt="2025-10-26T01:26:09.716" v="280"/>
          <ac:spMkLst>
            <pc:docMk/>
            <pc:sldMk cId="3829167522" sldId="264"/>
            <ac:spMk id="3" creationId="{0BEBFDB7-F055-AA88-F785-99CE3B28F432}"/>
          </ac:spMkLst>
        </pc:spChg>
        <pc:spChg chg="add del">
          <ac:chgData name="Kazi Rifat Morshed" userId="S::230220@ku.ac.bd::ab5dd031-75b3-4cf2-a113-377ee3612412" providerId="AD" clId="Web-{70651BBA-F62B-55DE-7BDC-B2330D387DC4}" dt="2025-10-26T01:26:09.669" v="279"/>
          <ac:spMkLst>
            <pc:docMk/>
            <pc:sldMk cId="3829167522" sldId="264"/>
            <ac:spMk id="9" creationId="{B937640E-EF7A-4A6C-A950-D12B7D5C923E}"/>
          </ac:spMkLst>
        </pc:spChg>
        <pc:spChg chg="add del">
          <ac:chgData name="Kazi Rifat Morshed" userId="S::230220@ku.ac.bd::ab5dd031-75b3-4cf2-a113-377ee3612412" providerId="AD" clId="Web-{70651BBA-F62B-55DE-7BDC-B2330D387DC4}" dt="2025-10-26T01:26:09.669" v="279"/>
          <ac:spMkLst>
            <pc:docMk/>
            <pc:sldMk cId="3829167522" sldId="264"/>
            <ac:spMk id="11" creationId="{20C3F918-ED2F-42C3-ACDE-1052134866BC}"/>
          </ac:spMkLst>
        </pc:spChg>
        <pc:spChg chg="add del">
          <ac:chgData name="Kazi Rifat Morshed" userId="S::230220@ku.ac.bd::ab5dd031-75b3-4cf2-a113-377ee3612412" providerId="AD" clId="Web-{70651BBA-F62B-55DE-7BDC-B2330D387DC4}" dt="2025-10-26T01:26:09.669" v="279"/>
          <ac:spMkLst>
            <pc:docMk/>
            <pc:sldMk cId="3829167522" sldId="264"/>
            <ac:spMk id="13" creationId="{D7A18E2E-4285-464F-9069-61D155A58B08}"/>
          </ac:spMkLst>
        </pc:spChg>
        <pc:spChg chg="add del">
          <ac:chgData name="Kazi Rifat Morshed" userId="S::230220@ku.ac.bd::ab5dd031-75b3-4cf2-a113-377ee3612412" providerId="AD" clId="Web-{70651BBA-F62B-55DE-7BDC-B2330D387DC4}" dt="2025-10-26T01:45:17.284" v="471"/>
          <ac:spMkLst>
            <pc:docMk/>
            <pc:sldMk cId="3829167522" sldId="264"/>
            <ac:spMk id="15" creationId="{B937640E-EF7A-4A6C-A950-D12B7D5C923E}"/>
          </ac:spMkLst>
        </pc:spChg>
        <pc:spChg chg="add del">
          <ac:chgData name="Kazi Rifat Morshed" userId="S::230220@ku.ac.bd::ab5dd031-75b3-4cf2-a113-377ee3612412" providerId="AD" clId="Web-{70651BBA-F62B-55DE-7BDC-B2330D387DC4}" dt="2025-10-26T01:45:17.284" v="471"/>
          <ac:spMkLst>
            <pc:docMk/>
            <pc:sldMk cId="3829167522" sldId="264"/>
            <ac:spMk id="16" creationId="{FFF975DA-2F73-4697-B7A9-A2E834712394}"/>
          </ac:spMkLst>
        </pc:spChg>
        <pc:spChg chg="add del">
          <ac:chgData name="Kazi Rifat Morshed" userId="S::230220@ku.ac.bd::ab5dd031-75b3-4cf2-a113-377ee3612412" providerId="AD" clId="Web-{70651BBA-F62B-55DE-7BDC-B2330D387DC4}" dt="2025-10-26T01:45:08.675" v="466"/>
          <ac:spMkLst>
            <pc:docMk/>
            <pc:sldMk cId="3829167522" sldId="264"/>
            <ac:spMk id="22" creationId="{B937640E-EF7A-4A6C-A950-D12B7D5C923E}"/>
          </ac:spMkLst>
        </pc:spChg>
        <pc:spChg chg="add del">
          <ac:chgData name="Kazi Rifat Morshed" userId="S::230220@ku.ac.bd::ab5dd031-75b3-4cf2-a113-377ee3612412" providerId="AD" clId="Web-{70651BBA-F62B-55DE-7BDC-B2330D387DC4}" dt="2025-10-26T01:45:08.675" v="466"/>
          <ac:spMkLst>
            <pc:docMk/>
            <pc:sldMk cId="3829167522" sldId="264"/>
            <ac:spMk id="24" creationId="{76ADA084-C86B-4F3C-8077-6A8999CC4632}"/>
          </ac:spMkLst>
        </pc:spChg>
        <pc:spChg chg="add del">
          <ac:chgData name="Kazi Rifat Morshed" userId="S::230220@ku.ac.bd::ab5dd031-75b3-4cf2-a113-377ee3612412" providerId="AD" clId="Web-{70651BBA-F62B-55DE-7BDC-B2330D387DC4}" dt="2025-10-26T01:45:11.659" v="468"/>
          <ac:spMkLst>
            <pc:docMk/>
            <pc:sldMk cId="3829167522" sldId="264"/>
            <ac:spMk id="26" creationId="{68CA250C-CF5A-4736-9249-D6111F7C5545}"/>
          </ac:spMkLst>
        </pc:spChg>
        <pc:spChg chg="add del">
          <ac:chgData name="Kazi Rifat Morshed" userId="S::230220@ku.ac.bd::ab5dd031-75b3-4cf2-a113-377ee3612412" providerId="AD" clId="Web-{70651BBA-F62B-55DE-7BDC-B2330D387DC4}" dt="2025-10-26T01:45:11.659" v="468"/>
          <ac:spMkLst>
            <pc:docMk/>
            <pc:sldMk cId="3829167522" sldId="264"/>
            <ac:spMk id="27" creationId="{042E603F-28B7-4831-BF23-65FBAB13D5FB}"/>
          </ac:spMkLst>
        </pc:spChg>
        <pc:spChg chg="add del">
          <ac:chgData name="Kazi Rifat Morshed" userId="S::230220@ku.ac.bd::ab5dd031-75b3-4cf2-a113-377ee3612412" providerId="AD" clId="Web-{70651BBA-F62B-55DE-7BDC-B2330D387DC4}" dt="2025-10-26T01:45:11.659" v="468"/>
          <ac:spMkLst>
            <pc:docMk/>
            <pc:sldMk cId="3829167522" sldId="264"/>
            <ac:spMk id="28" creationId="{4D39700F-2B10-4402-A7DD-06EE2245880D}"/>
          </ac:spMkLst>
        </pc:spChg>
        <pc:spChg chg="add del">
          <ac:chgData name="Kazi Rifat Morshed" userId="S::230220@ku.ac.bd::ab5dd031-75b3-4cf2-a113-377ee3612412" providerId="AD" clId="Web-{70651BBA-F62B-55DE-7BDC-B2330D387DC4}" dt="2025-10-26T01:45:17.206" v="470"/>
          <ac:spMkLst>
            <pc:docMk/>
            <pc:sldMk cId="3829167522" sldId="264"/>
            <ac:spMk id="30" creationId="{042E603F-28B7-4831-BF23-65FBAB13D5FB}"/>
          </ac:spMkLst>
        </pc:spChg>
        <pc:spChg chg="add del">
          <ac:chgData name="Kazi Rifat Morshed" userId="S::230220@ku.ac.bd::ab5dd031-75b3-4cf2-a113-377ee3612412" providerId="AD" clId="Web-{70651BBA-F62B-55DE-7BDC-B2330D387DC4}" dt="2025-10-26T01:45:17.206" v="470"/>
          <ac:spMkLst>
            <pc:docMk/>
            <pc:sldMk cId="3829167522" sldId="264"/>
            <ac:spMk id="31" creationId="{4D39700F-2B10-4402-A7DD-06EE2245880D}"/>
          </ac:spMkLst>
        </pc:spChg>
        <pc:spChg chg="add del">
          <ac:chgData name="Kazi Rifat Morshed" userId="S::230220@ku.ac.bd::ab5dd031-75b3-4cf2-a113-377ee3612412" providerId="AD" clId="Web-{70651BBA-F62B-55DE-7BDC-B2330D387DC4}" dt="2025-10-26T01:45:17.206" v="470"/>
          <ac:spMkLst>
            <pc:docMk/>
            <pc:sldMk cId="3829167522" sldId="264"/>
            <ac:spMk id="32" creationId="{68CA250C-CF5A-4736-9249-D6111F7C5545}"/>
          </ac:spMkLst>
        </pc:spChg>
        <pc:spChg chg="add">
          <ac:chgData name="Kazi Rifat Morshed" userId="S::230220@ku.ac.bd::ab5dd031-75b3-4cf2-a113-377ee3612412" providerId="AD" clId="Web-{70651BBA-F62B-55DE-7BDC-B2330D387DC4}" dt="2025-10-26T01:45:17.284" v="471"/>
          <ac:spMkLst>
            <pc:docMk/>
            <pc:sldMk cId="3829167522" sldId="264"/>
            <ac:spMk id="34" creationId="{B937640E-EF7A-4A6C-A950-D12B7D5C923E}"/>
          </ac:spMkLst>
        </pc:spChg>
        <pc:spChg chg="add">
          <ac:chgData name="Kazi Rifat Morshed" userId="S::230220@ku.ac.bd::ab5dd031-75b3-4cf2-a113-377ee3612412" providerId="AD" clId="Web-{70651BBA-F62B-55DE-7BDC-B2330D387DC4}" dt="2025-10-26T01:45:17.284" v="471"/>
          <ac:spMkLst>
            <pc:docMk/>
            <pc:sldMk cId="3829167522" sldId="264"/>
            <ac:spMk id="35" creationId="{61C9C484-2C12-4B1B-98D1-84696D246C0C}"/>
          </ac:spMkLst>
        </pc:spChg>
        <pc:spChg chg="add">
          <ac:chgData name="Kazi Rifat Morshed" userId="S::230220@ku.ac.bd::ab5dd031-75b3-4cf2-a113-377ee3612412" providerId="AD" clId="Web-{70651BBA-F62B-55DE-7BDC-B2330D387DC4}" dt="2025-10-26T01:45:17.284" v="471"/>
          <ac:spMkLst>
            <pc:docMk/>
            <pc:sldMk cId="3829167522" sldId="264"/>
            <ac:spMk id="36" creationId="{29DC2263-C92B-446E-9CFA-02329CD8EF1B}"/>
          </ac:spMkLst>
        </pc:spChg>
        <pc:graphicFrameChg chg="add del">
          <ac:chgData name="Kazi Rifat Morshed" userId="S::230220@ku.ac.bd::ab5dd031-75b3-4cf2-a113-377ee3612412" providerId="AD" clId="Web-{70651BBA-F62B-55DE-7BDC-B2330D387DC4}" dt="2025-10-26T01:26:09.669" v="279"/>
          <ac:graphicFrameMkLst>
            <pc:docMk/>
            <pc:sldMk cId="3829167522" sldId="264"/>
            <ac:graphicFrameMk id="5" creationId="{24BDEA46-FE89-0521-40BB-DD3D1A4D9A8D}"/>
          </ac:graphicFrameMkLst>
        </pc:graphicFrameChg>
        <pc:graphicFrameChg chg="add mod modGraphic">
          <ac:chgData name="Kazi Rifat Morshed" userId="S::230220@ku.ac.bd::ab5dd031-75b3-4cf2-a113-377ee3612412" providerId="AD" clId="Web-{70651BBA-F62B-55DE-7BDC-B2330D387DC4}" dt="2025-10-26T01:45:17.284" v="471"/>
          <ac:graphicFrameMkLst>
            <pc:docMk/>
            <pc:sldMk cId="3829167522" sldId="264"/>
            <ac:graphicFrameMk id="17" creationId="{0D22E2D1-94A7-916A-F8A5-BE9689D31E91}"/>
          </ac:graphicFrameMkLst>
        </pc:graphicFrameChg>
      </pc:sldChg>
      <pc:sldChg chg="addSp modSp new mod setBg">
        <pc:chgData name="Kazi Rifat Morshed" userId="S::230220@ku.ac.bd::ab5dd031-75b3-4cf2-a113-377ee3612412" providerId="AD" clId="Web-{70651BBA-F62B-55DE-7BDC-B2330D387DC4}" dt="2025-10-26T01:30:18.441" v="331" actId="20577"/>
        <pc:sldMkLst>
          <pc:docMk/>
          <pc:sldMk cId="4232295397" sldId="265"/>
        </pc:sldMkLst>
        <pc:spChg chg="mod">
          <ac:chgData name="Kazi Rifat Morshed" userId="S::230220@ku.ac.bd::ab5dd031-75b3-4cf2-a113-377ee3612412" providerId="AD" clId="Web-{70651BBA-F62B-55DE-7BDC-B2330D387DC4}" dt="2025-10-26T01:29:27.962" v="323"/>
          <ac:spMkLst>
            <pc:docMk/>
            <pc:sldMk cId="4232295397" sldId="265"/>
            <ac:spMk id="2" creationId="{25864FF8-96DC-707C-5BD6-829D956E9023}"/>
          </ac:spMkLst>
        </pc:spChg>
        <pc:spChg chg="mod">
          <ac:chgData name="Kazi Rifat Morshed" userId="S::230220@ku.ac.bd::ab5dd031-75b3-4cf2-a113-377ee3612412" providerId="AD" clId="Web-{70651BBA-F62B-55DE-7BDC-B2330D387DC4}" dt="2025-10-26T01:30:18.441" v="331" actId="20577"/>
          <ac:spMkLst>
            <pc:docMk/>
            <pc:sldMk cId="4232295397" sldId="265"/>
            <ac:spMk id="3" creationId="{54FC5417-56E3-401D-B004-27FF9E00688D}"/>
          </ac:spMkLst>
        </pc:spChg>
        <pc:spChg chg="add">
          <ac:chgData name="Kazi Rifat Morshed" userId="S::230220@ku.ac.bd::ab5dd031-75b3-4cf2-a113-377ee3612412" providerId="AD" clId="Web-{70651BBA-F62B-55DE-7BDC-B2330D387DC4}" dt="2025-10-26T01:29:27.962" v="323"/>
          <ac:spMkLst>
            <pc:docMk/>
            <pc:sldMk cId="4232295397" sldId="265"/>
            <ac:spMk id="9" creationId="{B937640E-EF7A-4A6C-A950-D12B7D5C923E}"/>
          </ac:spMkLst>
        </pc:spChg>
        <pc:spChg chg="add">
          <ac:chgData name="Kazi Rifat Morshed" userId="S::230220@ku.ac.bd::ab5dd031-75b3-4cf2-a113-377ee3612412" providerId="AD" clId="Web-{70651BBA-F62B-55DE-7BDC-B2330D387DC4}" dt="2025-10-26T01:29:27.962" v="323"/>
          <ac:spMkLst>
            <pc:docMk/>
            <pc:sldMk cId="4232295397" sldId="265"/>
            <ac:spMk id="11" creationId="{76ADA084-C86B-4F3C-8077-6A8999CC4632}"/>
          </ac:spMkLst>
        </pc:spChg>
        <pc:picChg chg="add">
          <ac:chgData name="Kazi Rifat Morshed" userId="S::230220@ku.ac.bd::ab5dd031-75b3-4cf2-a113-377ee3612412" providerId="AD" clId="Web-{70651BBA-F62B-55DE-7BDC-B2330D387DC4}" dt="2025-10-26T01:29:27.962" v="323"/>
          <ac:picMkLst>
            <pc:docMk/>
            <pc:sldMk cId="4232295397" sldId="265"/>
            <ac:picMk id="5" creationId="{A93CEE99-6A42-FEFF-CD24-1C7C386288BA}"/>
          </ac:picMkLst>
        </pc:picChg>
      </pc:sldChg>
      <pc:sldChg chg="addSp modSp new mod setBg">
        <pc:chgData name="Kazi Rifat Morshed" userId="S::230220@ku.ac.bd::ab5dd031-75b3-4cf2-a113-377ee3612412" providerId="AD" clId="Web-{70651BBA-F62B-55DE-7BDC-B2330D387DC4}" dt="2025-10-26T01:33:15.247" v="387"/>
        <pc:sldMkLst>
          <pc:docMk/>
          <pc:sldMk cId="1761150358" sldId="266"/>
        </pc:sldMkLst>
        <pc:spChg chg="mod">
          <ac:chgData name="Kazi Rifat Morshed" userId="S::230220@ku.ac.bd::ab5dd031-75b3-4cf2-a113-377ee3612412" providerId="AD" clId="Web-{70651BBA-F62B-55DE-7BDC-B2330D387DC4}" dt="2025-10-26T01:33:15.247" v="387"/>
          <ac:spMkLst>
            <pc:docMk/>
            <pc:sldMk cId="1761150358" sldId="266"/>
            <ac:spMk id="2" creationId="{D8764318-49B8-FA8E-7927-0C4F651A095A}"/>
          </ac:spMkLst>
        </pc:spChg>
        <pc:spChg chg="mod">
          <ac:chgData name="Kazi Rifat Morshed" userId="S::230220@ku.ac.bd::ab5dd031-75b3-4cf2-a113-377ee3612412" providerId="AD" clId="Web-{70651BBA-F62B-55DE-7BDC-B2330D387DC4}" dt="2025-10-26T01:33:15.247" v="387"/>
          <ac:spMkLst>
            <pc:docMk/>
            <pc:sldMk cId="1761150358" sldId="266"/>
            <ac:spMk id="3" creationId="{C4E0219A-2F5F-C1D5-13DE-890D68DDFAE9}"/>
          </ac:spMkLst>
        </pc:spChg>
        <pc:spChg chg="add">
          <ac:chgData name="Kazi Rifat Morshed" userId="S::230220@ku.ac.bd::ab5dd031-75b3-4cf2-a113-377ee3612412" providerId="AD" clId="Web-{70651BBA-F62B-55DE-7BDC-B2330D387DC4}" dt="2025-10-26T01:33:15.247" v="387"/>
          <ac:spMkLst>
            <pc:docMk/>
            <pc:sldMk cId="1761150358" sldId="266"/>
            <ac:spMk id="9" creationId="{B937640E-EF7A-4A6C-A950-D12B7D5C923E}"/>
          </ac:spMkLst>
        </pc:spChg>
        <pc:spChg chg="add">
          <ac:chgData name="Kazi Rifat Morshed" userId="S::230220@ku.ac.bd::ab5dd031-75b3-4cf2-a113-377ee3612412" providerId="AD" clId="Web-{70651BBA-F62B-55DE-7BDC-B2330D387DC4}" dt="2025-10-26T01:33:15.247" v="387"/>
          <ac:spMkLst>
            <pc:docMk/>
            <pc:sldMk cId="1761150358" sldId="266"/>
            <ac:spMk id="11" creationId="{76ADA084-C86B-4F3C-8077-6A8999CC4632}"/>
          </ac:spMkLst>
        </pc:spChg>
        <pc:picChg chg="add">
          <ac:chgData name="Kazi Rifat Morshed" userId="S::230220@ku.ac.bd::ab5dd031-75b3-4cf2-a113-377ee3612412" providerId="AD" clId="Web-{70651BBA-F62B-55DE-7BDC-B2330D387DC4}" dt="2025-10-26T01:33:15.247" v="387"/>
          <ac:picMkLst>
            <pc:docMk/>
            <pc:sldMk cId="1761150358" sldId="266"/>
            <ac:picMk id="5" creationId="{1D0C3118-B8F0-116B-1245-CACE8F8E4A2B}"/>
          </ac:picMkLst>
        </pc:picChg>
      </pc:sldChg>
      <pc:sldChg chg="addSp delSp modSp new">
        <pc:chgData name="Kazi Rifat Morshed" userId="S::230220@ku.ac.bd::ab5dd031-75b3-4cf2-a113-377ee3612412" providerId="AD" clId="Web-{70651BBA-F62B-55DE-7BDC-B2330D387DC4}" dt="2025-10-26T01:36:32.044" v="411" actId="20577"/>
        <pc:sldMkLst>
          <pc:docMk/>
          <pc:sldMk cId="1683738066" sldId="267"/>
        </pc:sldMkLst>
        <pc:spChg chg="mod">
          <ac:chgData name="Kazi Rifat Morshed" userId="S::230220@ku.ac.bd::ab5dd031-75b3-4cf2-a113-377ee3612412" providerId="AD" clId="Web-{70651BBA-F62B-55DE-7BDC-B2330D387DC4}" dt="2025-10-26T01:36:32.044" v="411" actId="20577"/>
          <ac:spMkLst>
            <pc:docMk/>
            <pc:sldMk cId="1683738066" sldId="267"/>
            <ac:spMk id="2" creationId="{01207757-5390-2ED3-EE5C-C5E14887D9F6}"/>
          </ac:spMkLst>
        </pc:spChg>
        <pc:spChg chg="del">
          <ac:chgData name="Kazi Rifat Morshed" userId="S::230220@ku.ac.bd::ab5dd031-75b3-4cf2-a113-377ee3612412" providerId="AD" clId="Web-{70651BBA-F62B-55DE-7BDC-B2330D387DC4}" dt="2025-10-26T01:34:48.880" v="392"/>
          <ac:spMkLst>
            <pc:docMk/>
            <pc:sldMk cId="1683738066" sldId="267"/>
            <ac:spMk id="3" creationId="{8EBC963E-16F7-533F-7265-049B26997B46}"/>
          </ac:spMkLst>
        </pc:spChg>
        <pc:spChg chg="add del mod">
          <ac:chgData name="Kazi Rifat Morshed" userId="S::230220@ku.ac.bd::ab5dd031-75b3-4cf2-a113-377ee3612412" providerId="AD" clId="Web-{70651BBA-F62B-55DE-7BDC-B2330D387DC4}" dt="2025-10-26T01:35:22.836" v="397"/>
          <ac:spMkLst>
            <pc:docMk/>
            <pc:sldMk cId="1683738066" sldId="267"/>
            <ac:spMk id="6" creationId="{5FF8CC5C-2051-067D-B57F-72F7FCB35648}"/>
          </ac:spMkLst>
        </pc:spChg>
        <pc:picChg chg="add del mod ord">
          <ac:chgData name="Kazi Rifat Morshed" userId="S::230220@ku.ac.bd::ab5dd031-75b3-4cf2-a113-377ee3612412" providerId="AD" clId="Web-{70651BBA-F62B-55DE-7BDC-B2330D387DC4}" dt="2025-10-26T01:35:19.648" v="396"/>
          <ac:picMkLst>
            <pc:docMk/>
            <pc:sldMk cId="1683738066" sldId="267"/>
            <ac:picMk id="4" creationId="{91E0143B-A9CF-99F1-0760-B1C927532287}"/>
          </ac:picMkLst>
        </pc:picChg>
        <pc:picChg chg="add mod ord">
          <ac:chgData name="Kazi Rifat Morshed" userId="S::230220@ku.ac.bd::ab5dd031-75b3-4cf2-a113-377ee3612412" providerId="AD" clId="Web-{70651BBA-F62B-55DE-7BDC-B2330D387DC4}" dt="2025-10-26T01:35:28.540" v="400" actId="1076"/>
          <ac:picMkLst>
            <pc:docMk/>
            <pc:sldMk cId="1683738066" sldId="267"/>
            <ac:picMk id="7" creationId="{B4961751-5441-8F1A-84E9-C67A847AD1C1}"/>
          </ac:picMkLst>
        </pc:picChg>
      </pc:sldChg>
      <pc:sldChg chg="addSp delSp modSp new addAnim">
        <pc:chgData name="Kazi Rifat Morshed" userId="S::230220@ku.ac.bd::ab5dd031-75b3-4cf2-a113-377ee3612412" providerId="AD" clId="Web-{70651BBA-F62B-55DE-7BDC-B2330D387DC4}" dt="2025-10-26T01:40:05.102" v="436" actId="1076"/>
        <pc:sldMkLst>
          <pc:docMk/>
          <pc:sldMk cId="1283706545" sldId="268"/>
        </pc:sldMkLst>
        <pc:spChg chg="del">
          <ac:chgData name="Kazi Rifat Morshed" userId="S::230220@ku.ac.bd::ab5dd031-75b3-4cf2-a113-377ee3612412" providerId="AD" clId="Web-{70651BBA-F62B-55DE-7BDC-B2330D387DC4}" dt="2025-10-26T01:40:01.164" v="434"/>
          <ac:spMkLst>
            <pc:docMk/>
            <pc:sldMk cId="1283706545" sldId="268"/>
            <ac:spMk id="2" creationId="{16DE77F3-3EAC-FD8B-CD6A-9FF1250E33CE}"/>
          </ac:spMkLst>
        </pc:spChg>
        <pc:spChg chg="del">
          <ac:chgData name="Kazi Rifat Morshed" userId="S::230220@ku.ac.bd::ab5dd031-75b3-4cf2-a113-377ee3612412" providerId="AD" clId="Web-{70651BBA-F62B-55DE-7BDC-B2330D387DC4}" dt="2025-10-26T01:40:02.492" v="435"/>
          <ac:spMkLst>
            <pc:docMk/>
            <pc:sldMk cId="1283706545" sldId="268"/>
            <ac:spMk id="3" creationId="{F7AC8F61-FF97-8F40-4A5E-B8E268458C6A}"/>
          </ac:spMkLst>
        </pc:spChg>
        <pc:picChg chg="add mod">
          <ac:chgData name="Kazi Rifat Morshed" userId="S::230220@ku.ac.bd::ab5dd031-75b3-4cf2-a113-377ee3612412" providerId="AD" clId="Web-{70651BBA-F62B-55DE-7BDC-B2330D387DC4}" dt="2025-10-26T01:40:05.102" v="436" actId="1076"/>
          <ac:picMkLst>
            <pc:docMk/>
            <pc:sldMk cId="1283706545" sldId="268"/>
            <ac:picMk id="4" creationId="{12C2F627-1D25-1888-23FF-F0B1412C6A4C}"/>
          </ac:picMkLst>
        </pc:picChg>
      </pc:sldChg>
      <pc:sldChg chg="addSp delSp modSp new mod setBg">
        <pc:chgData name="Kazi Rifat Morshed" userId="S::230220@ku.ac.bd::ab5dd031-75b3-4cf2-a113-377ee3612412" providerId="AD" clId="Web-{70651BBA-F62B-55DE-7BDC-B2330D387DC4}" dt="2025-10-26T01:38:00.815" v="432"/>
        <pc:sldMkLst>
          <pc:docMk/>
          <pc:sldMk cId="615596132" sldId="269"/>
        </pc:sldMkLst>
        <pc:spChg chg="mod">
          <ac:chgData name="Kazi Rifat Morshed" userId="S::230220@ku.ac.bd::ab5dd031-75b3-4cf2-a113-377ee3612412" providerId="AD" clId="Web-{70651BBA-F62B-55DE-7BDC-B2330D387DC4}" dt="2025-10-26T01:38:00.815" v="432"/>
          <ac:spMkLst>
            <pc:docMk/>
            <pc:sldMk cId="615596132" sldId="269"/>
            <ac:spMk id="2" creationId="{30C5E2B2-D246-B65E-2B33-EECEECC7E71D}"/>
          </ac:spMkLst>
        </pc:spChg>
        <pc:spChg chg="del">
          <ac:chgData name="Kazi Rifat Morshed" userId="S::230220@ku.ac.bd::ab5dd031-75b3-4cf2-a113-377ee3612412" providerId="AD" clId="Web-{70651BBA-F62B-55DE-7BDC-B2330D387DC4}" dt="2025-10-26T01:38:00.815" v="432"/>
          <ac:spMkLst>
            <pc:docMk/>
            <pc:sldMk cId="615596132" sldId="269"/>
            <ac:spMk id="3" creationId="{18ADAFA2-BEE7-8353-A9F6-9A1CFE7EE4BF}"/>
          </ac:spMkLst>
        </pc:spChg>
        <pc:spChg chg="add">
          <ac:chgData name="Kazi Rifat Morshed" userId="S::230220@ku.ac.bd::ab5dd031-75b3-4cf2-a113-377ee3612412" providerId="AD" clId="Web-{70651BBA-F62B-55DE-7BDC-B2330D387DC4}" dt="2025-10-26T01:38:00.815" v="432"/>
          <ac:spMkLst>
            <pc:docMk/>
            <pc:sldMk cId="615596132" sldId="269"/>
            <ac:spMk id="10" creationId="{042E603F-28B7-4831-BF23-65FBAB13D5FB}"/>
          </ac:spMkLst>
        </pc:spChg>
        <pc:spChg chg="add">
          <ac:chgData name="Kazi Rifat Morshed" userId="S::230220@ku.ac.bd::ab5dd031-75b3-4cf2-a113-377ee3612412" providerId="AD" clId="Web-{70651BBA-F62B-55DE-7BDC-B2330D387DC4}" dt="2025-10-26T01:38:00.815" v="432"/>
          <ac:spMkLst>
            <pc:docMk/>
            <pc:sldMk cId="615596132" sldId="269"/>
            <ac:spMk id="12" creationId="{4D39700F-2B10-4402-A7DD-06EE2245880D}"/>
          </ac:spMkLst>
        </pc:spChg>
        <pc:spChg chg="add">
          <ac:chgData name="Kazi Rifat Morshed" userId="S::230220@ku.ac.bd::ab5dd031-75b3-4cf2-a113-377ee3612412" providerId="AD" clId="Web-{70651BBA-F62B-55DE-7BDC-B2330D387DC4}" dt="2025-10-26T01:38:00.815" v="432"/>
          <ac:spMkLst>
            <pc:docMk/>
            <pc:sldMk cId="615596132" sldId="269"/>
            <ac:spMk id="14" creationId="{6DA65B90-7B06-4499-91BA-CDDD36132481}"/>
          </ac:spMkLst>
        </pc:spChg>
        <pc:spChg chg="add">
          <ac:chgData name="Kazi Rifat Morshed" userId="S::230220@ku.ac.bd::ab5dd031-75b3-4cf2-a113-377ee3612412" providerId="AD" clId="Web-{70651BBA-F62B-55DE-7BDC-B2330D387DC4}" dt="2025-10-26T01:38:00.815" v="432"/>
          <ac:spMkLst>
            <pc:docMk/>
            <pc:sldMk cId="615596132" sldId="269"/>
            <ac:spMk id="16" creationId="{5C7BC1E0-1C8D-47CB-B48A-D3D0D2EF0E3A}"/>
          </ac:spMkLst>
        </pc:spChg>
        <pc:spChg chg="add">
          <ac:chgData name="Kazi Rifat Morshed" userId="S::230220@ku.ac.bd::ab5dd031-75b3-4cf2-a113-377ee3612412" providerId="AD" clId="Web-{70651BBA-F62B-55DE-7BDC-B2330D387DC4}" dt="2025-10-26T01:38:00.815" v="432"/>
          <ac:spMkLst>
            <pc:docMk/>
            <pc:sldMk cId="615596132" sldId="269"/>
            <ac:spMk id="18" creationId="{3AD1C04B-04EF-43BA-B2AB-6F52AF8B943A}"/>
          </ac:spMkLst>
        </pc:spChg>
        <pc:picChg chg="add">
          <ac:chgData name="Kazi Rifat Morshed" userId="S::230220@ku.ac.bd::ab5dd031-75b3-4cf2-a113-377ee3612412" providerId="AD" clId="Web-{70651BBA-F62B-55DE-7BDC-B2330D387DC4}" dt="2025-10-26T01:38:00.815" v="432"/>
          <ac:picMkLst>
            <pc:docMk/>
            <pc:sldMk cId="615596132" sldId="269"/>
            <ac:picMk id="7" creationId="{E061F77C-850A-CAD6-8792-4D662FBBBAD7}"/>
          </ac:picMkLst>
        </pc:picChg>
      </pc:sldChg>
      <pc:sldChg chg="addSp delSp modSp new ord">
        <pc:chgData name="Kazi Rifat Morshed" userId="S::230220@ku.ac.bd::ab5dd031-75b3-4cf2-a113-377ee3612412" providerId="AD" clId="Web-{70651BBA-F62B-55DE-7BDC-B2330D387DC4}" dt="2025-10-26T01:48:33.595" v="478" actId="1076"/>
        <pc:sldMkLst>
          <pc:docMk/>
          <pc:sldMk cId="3666117573" sldId="270"/>
        </pc:sldMkLst>
        <pc:spChg chg="del">
          <ac:chgData name="Kazi Rifat Morshed" userId="S::230220@ku.ac.bd::ab5dd031-75b3-4cf2-a113-377ee3612412" providerId="AD" clId="Web-{70651BBA-F62B-55DE-7BDC-B2330D387DC4}" dt="2025-10-26T01:41:56.841" v="442"/>
          <ac:spMkLst>
            <pc:docMk/>
            <pc:sldMk cId="3666117573" sldId="270"/>
            <ac:spMk id="2" creationId="{8CE8D5A2-3803-7637-33E6-1168A4ED6A18}"/>
          </ac:spMkLst>
        </pc:spChg>
        <pc:spChg chg="del">
          <ac:chgData name="Kazi Rifat Morshed" userId="S::230220@ku.ac.bd::ab5dd031-75b3-4cf2-a113-377ee3612412" providerId="AD" clId="Web-{70651BBA-F62B-55DE-7BDC-B2330D387DC4}" dt="2025-10-26T01:41:35.980" v="438"/>
          <ac:spMkLst>
            <pc:docMk/>
            <pc:sldMk cId="3666117573" sldId="270"/>
            <ac:spMk id="3" creationId="{8FCB3AC1-50C1-8EB4-9CFD-B52870125193}"/>
          </ac:spMkLst>
        </pc:spChg>
        <pc:picChg chg="add mod ord">
          <ac:chgData name="Kazi Rifat Morshed" userId="S::230220@ku.ac.bd::ab5dd031-75b3-4cf2-a113-377ee3612412" providerId="AD" clId="Web-{70651BBA-F62B-55DE-7BDC-B2330D387DC4}" dt="2025-10-26T01:48:33.595" v="478" actId="1076"/>
          <ac:picMkLst>
            <pc:docMk/>
            <pc:sldMk cId="3666117573" sldId="270"/>
            <ac:picMk id="4" creationId="{4B0F2D2A-B7E1-4CE5-0F4C-A2CA7C94A354}"/>
          </ac:picMkLst>
        </pc:picChg>
      </pc:sldChg>
      <pc:sldChg chg="new">
        <pc:chgData name="Kazi Rifat Morshed" userId="S::230220@ku.ac.bd::ab5dd031-75b3-4cf2-a113-377ee3612412" providerId="AD" clId="Web-{70651BBA-F62B-55DE-7BDC-B2330D387DC4}" dt="2025-10-26T01:45:31.191" v="472"/>
        <pc:sldMkLst>
          <pc:docMk/>
          <pc:sldMk cId="230284814" sldId="271"/>
        </pc:sldMkLst>
      </pc:sldChg>
      <pc:sldChg chg="new">
        <pc:chgData name="Kazi Rifat Morshed" userId="S::230220@ku.ac.bd::ab5dd031-75b3-4cf2-a113-377ee3612412" providerId="AD" clId="Web-{70651BBA-F62B-55DE-7BDC-B2330D387DC4}" dt="2025-10-26T01:45:32.394" v="473"/>
        <pc:sldMkLst>
          <pc:docMk/>
          <pc:sldMk cId="2340281049" sldId="272"/>
        </pc:sldMkLst>
      </pc:sldChg>
      <pc:sldMasterChg chg="add del addSldLayout delSldLayout">
        <pc:chgData name="Kazi Rifat Morshed" userId="S::230220@ku.ac.bd::ab5dd031-75b3-4cf2-a113-377ee3612412" providerId="AD" clId="Web-{70651BBA-F62B-55DE-7BDC-B2330D387DC4}" dt="2025-10-26T00:55:27.339" v="2"/>
        <pc:sldMasterMkLst>
          <pc:docMk/>
          <pc:sldMasterMk cId="2460954070" sldId="2147483660"/>
        </pc:sldMasterMkLst>
        <pc:sldLayoutChg chg="add del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2460954070" sldId="2147483660"/>
            <pc:sldLayoutMk cId="2385387890" sldId="2147483661"/>
          </pc:sldLayoutMkLst>
        </pc:sldLayoutChg>
        <pc:sldLayoutChg chg="add del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2460954070" sldId="2147483660"/>
            <pc:sldLayoutMk cId="949138452" sldId="2147483662"/>
          </pc:sldLayoutMkLst>
        </pc:sldLayoutChg>
        <pc:sldLayoutChg chg="add del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2460954070" sldId="2147483660"/>
            <pc:sldLayoutMk cId="2591524520" sldId="2147483663"/>
          </pc:sldLayoutMkLst>
        </pc:sldLayoutChg>
        <pc:sldLayoutChg chg="add del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2460954070" sldId="2147483660"/>
            <pc:sldLayoutMk cId="1203092039" sldId="2147483664"/>
          </pc:sldLayoutMkLst>
        </pc:sldLayoutChg>
        <pc:sldLayoutChg chg="add del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2460954070" sldId="2147483660"/>
            <pc:sldLayoutMk cId="3733172339" sldId="2147483665"/>
          </pc:sldLayoutMkLst>
        </pc:sldLayoutChg>
        <pc:sldLayoutChg chg="add del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2460954070" sldId="2147483660"/>
            <pc:sldLayoutMk cId="3210312558" sldId="2147483666"/>
          </pc:sldLayoutMkLst>
        </pc:sldLayoutChg>
        <pc:sldLayoutChg chg="add del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2460954070" sldId="2147483660"/>
            <pc:sldLayoutMk cId="3146388984" sldId="2147483667"/>
          </pc:sldLayoutMkLst>
        </pc:sldLayoutChg>
        <pc:sldLayoutChg chg="add del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2460954070" sldId="2147483660"/>
            <pc:sldLayoutMk cId="3171841454" sldId="2147483668"/>
          </pc:sldLayoutMkLst>
        </pc:sldLayoutChg>
        <pc:sldLayoutChg chg="add del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2460954070" sldId="2147483660"/>
            <pc:sldLayoutMk cId="1718958274" sldId="2147483669"/>
          </pc:sldLayoutMkLst>
        </pc:sldLayoutChg>
        <pc:sldLayoutChg chg="add del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2460954070" sldId="2147483660"/>
            <pc:sldLayoutMk cId="2202905451" sldId="2147483670"/>
          </pc:sldLayoutMkLst>
        </pc:sldLayoutChg>
        <pc:sldLayoutChg chg="add del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">
        <pc:chgData name="Kazi Rifat Morshed" userId="S::230220@ku.ac.bd::ab5dd031-75b3-4cf2-a113-377ee3612412" providerId="AD" clId="Web-{70651BBA-F62B-55DE-7BDC-B2330D387DC4}" dt="2025-10-26T00:55:27.229" v="1"/>
        <pc:sldMasterMkLst>
          <pc:docMk/>
          <pc:sldMasterMk cId="3242959382" sldId="2147483698"/>
        </pc:sldMasterMkLst>
        <pc:sldLayoutChg chg="add del">
          <pc:chgData name="Kazi Rifat Morshed" userId="S::230220@ku.ac.bd::ab5dd031-75b3-4cf2-a113-377ee3612412" providerId="AD" clId="Web-{70651BBA-F62B-55DE-7BDC-B2330D387DC4}" dt="2025-10-26T00:55:27.229" v="1"/>
          <pc:sldLayoutMkLst>
            <pc:docMk/>
            <pc:sldMasterMk cId="3242959382" sldId="2147483698"/>
            <pc:sldLayoutMk cId="4239511480" sldId="2147483687"/>
          </pc:sldLayoutMkLst>
        </pc:sldLayoutChg>
        <pc:sldLayoutChg chg="add del">
          <pc:chgData name="Kazi Rifat Morshed" userId="S::230220@ku.ac.bd::ab5dd031-75b3-4cf2-a113-377ee3612412" providerId="AD" clId="Web-{70651BBA-F62B-55DE-7BDC-B2330D387DC4}" dt="2025-10-26T00:55:27.229" v="1"/>
          <pc:sldLayoutMkLst>
            <pc:docMk/>
            <pc:sldMasterMk cId="3242959382" sldId="2147483698"/>
            <pc:sldLayoutMk cId="2592715134" sldId="2147483688"/>
          </pc:sldLayoutMkLst>
        </pc:sldLayoutChg>
        <pc:sldLayoutChg chg="add del">
          <pc:chgData name="Kazi Rifat Morshed" userId="S::230220@ku.ac.bd::ab5dd031-75b3-4cf2-a113-377ee3612412" providerId="AD" clId="Web-{70651BBA-F62B-55DE-7BDC-B2330D387DC4}" dt="2025-10-26T00:55:27.229" v="1"/>
          <pc:sldLayoutMkLst>
            <pc:docMk/>
            <pc:sldMasterMk cId="3242959382" sldId="2147483698"/>
            <pc:sldLayoutMk cId="1918431196" sldId="2147483689"/>
          </pc:sldLayoutMkLst>
        </pc:sldLayoutChg>
        <pc:sldLayoutChg chg="add del">
          <pc:chgData name="Kazi Rifat Morshed" userId="S::230220@ku.ac.bd::ab5dd031-75b3-4cf2-a113-377ee3612412" providerId="AD" clId="Web-{70651BBA-F62B-55DE-7BDC-B2330D387DC4}" dt="2025-10-26T00:55:27.229" v="1"/>
          <pc:sldLayoutMkLst>
            <pc:docMk/>
            <pc:sldMasterMk cId="3242959382" sldId="2147483698"/>
            <pc:sldLayoutMk cId="2157169505" sldId="2147483690"/>
          </pc:sldLayoutMkLst>
        </pc:sldLayoutChg>
        <pc:sldLayoutChg chg="add del">
          <pc:chgData name="Kazi Rifat Morshed" userId="S::230220@ku.ac.bd::ab5dd031-75b3-4cf2-a113-377ee3612412" providerId="AD" clId="Web-{70651BBA-F62B-55DE-7BDC-B2330D387DC4}" dt="2025-10-26T00:55:27.229" v="1"/>
          <pc:sldLayoutMkLst>
            <pc:docMk/>
            <pc:sldMasterMk cId="3242959382" sldId="2147483698"/>
            <pc:sldLayoutMk cId="1275891246" sldId="2147483691"/>
          </pc:sldLayoutMkLst>
        </pc:sldLayoutChg>
        <pc:sldLayoutChg chg="add del">
          <pc:chgData name="Kazi Rifat Morshed" userId="S::230220@ku.ac.bd::ab5dd031-75b3-4cf2-a113-377ee3612412" providerId="AD" clId="Web-{70651BBA-F62B-55DE-7BDC-B2330D387DC4}" dt="2025-10-26T00:55:27.229" v="1"/>
          <pc:sldLayoutMkLst>
            <pc:docMk/>
            <pc:sldMasterMk cId="3242959382" sldId="2147483698"/>
            <pc:sldLayoutMk cId="1738878691" sldId="2147483692"/>
          </pc:sldLayoutMkLst>
        </pc:sldLayoutChg>
        <pc:sldLayoutChg chg="add del">
          <pc:chgData name="Kazi Rifat Morshed" userId="S::230220@ku.ac.bd::ab5dd031-75b3-4cf2-a113-377ee3612412" providerId="AD" clId="Web-{70651BBA-F62B-55DE-7BDC-B2330D387DC4}" dt="2025-10-26T00:55:27.229" v="1"/>
          <pc:sldLayoutMkLst>
            <pc:docMk/>
            <pc:sldMasterMk cId="3242959382" sldId="2147483698"/>
            <pc:sldLayoutMk cId="3078533363" sldId="2147483693"/>
          </pc:sldLayoutMkLst>
        </pc:sldLayoutChg>
        <pc:sldLayoutChg chg="add del">
          <pc:chgData name="Kazi Rifat Morshed" userId="S::230220@ku.ac.bd::ab5dd031-75b3-4cf2-a113-377ee3612412" providerId="AD" clId="Web-{70651BBA-F62B-55DE-7BDC-B2330D387DC4}" dt="2025-10-26T00:55:27.229" v="1"/>
          <pc:sldLayoutMkLst>
            <pc:docMk/>
            <pc:sldMasterMk cId="3242959382" sldId="2147483698"/>
            <pc:sldLayoutMk cId="3275676116" sldId="2147483694"/>
          </pc:sldLayoutMkLst>
        </pc:sldLayoutChg>
        <pc:sldLayoutChg chg="add del">
          <pc:chgData name="Kazi Rifat Morshed" userId="S::230220@ku.ac.bd::ab5dd031-75b3-4cf2-a113-377ee3612412" providerId="AD" clId="Web-{70651BBA-F62B-55DE-7BDC-B2330D387DC4}" dt="2025-10-26T00:55:27.229" v="1"/>
          <pc:sldLayoutMkLst>
            <pc:docMk/>
            <pc:sldMasterMk cId="3242959382" sldId="2147483698"/>
            <pc:sldLayoutMk cId="311882670" sldId="2147483695"/>
          </pc:sldLayoutMkLst>
        </pc:sldLayoutChg>
        <pc:sldLayoutChg chg="add del">
          <pc:chgData name="Kazi Rifat Morshed" userId="S::230220@ku.ac.bd::ab5dd031-75b3-4cf2-a113-377ee3612412" providerId="AD" clId="Web-{70651BBA-F62B-55DE-7BDC-B2330D387DC4}" dt="2025-10-26T00:55:27.229" v="1"/>
          <pc:sldLayoutMkLst>
            <pc:docMk/>
            <pc:sldMasterMk cId="3242959382" sldId="2147483698"/>
            <pc:sldLayoutMk cId="4028163607" sldId="2147483696"/>
          </pc:sldLayoutMkLst>
        </pc:sldLayoutChg>
        <pc:sldLayoutChg chg="add del">
          <pc:chgData name="Kazi Rifat Morshed" userId="S::230220@ku.ac.bd::ab5dd031-75b3-4cf2-a113-377ee3612412" providerId="AD" clId="Web-{70651BBA-F62B-55DE-7BDC-B2330D387DC4}" dt="2025-10-26T00:55:27.229" v="1"/>
          <pc:sldLayoutMkLst>
            <pc:docMk/>
            <pc:sldMasterMk cId="3242959382" sldId="2147483698"/>
            <pc:sldLayoutMk cId="1168839911" sldId="2147483697"/>
          </pc:sldLayoutMkLst>
        </pc:sldLayoutChg>
      </pc:sldMasterChg>
      <pc:sldMasterChg chg="add addSldLayout">
        <pc:chgData name="Kazi Rifat Morshed" userId="S::230220@ku.ac.bd::ab5dd031-75b3-4cf2-a113-377ee3612412" providerId="AD" clId="Web-{70651BBA-F62B-55DE-7BDC-B2330D387DC4}" dt="2025-10-26T00:55:27.339" v="2"/>
        <pc:sldMasterMkLst>
          <pc:docMk/>
          <pc:sldMasterMk cId="3930479869" sldId="2147483750"/>
        </pc:sldMasterMkLst>
        <pc:sldLayoutChg chg="add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3930479869" sldId="2147483750"/>
            <pc:sldLayoutMk cId="3256036939" sldId="2147483739"/>
          </pc:sldLayoutMkLst>
        </pc:sldLayoutChg>
        <pc:sldLayoutChg chg="add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3930479869" sldId="2147483750"/>
            <pc:sldLayoutMk cId="4069888258" sldId="2147483740"/>
          </pc:sldLayoutMkLst>
        </pc:sldLayoutChg>
        <pc:sldLayoutChg chg="add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3930479869" sldId="2147483750"/>
            <pc:sldLayoutMk cId="725135540" sldId="2147483741"/>
          </pc:sldLayoutMkLst>
        </pc:sldLayoutChg>
        <pc:sldLayoutChg chg="add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3930479869" sldId="2147483750"/>
            <pc:sldLayoutMk cId="947339687" sldId="2147483742"/>
          </pc:sldLayoutMkLst>
        </pc:sldLayoutChg>
        <pc:sldLayoutChg chg="add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3930479869" sldId="2147483750"/>
            <pc:sldLayoutMk cId="1582485613" sldId="2147483743"/>
          </pc:sldLayoutMkLst>
        </pc:sldLayoutChg>
        <pc:sldLayoutChg chg="add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3930479869" sldId="2147483750"/>
            <pc:sldLayoutMk cId="2758077323" sldId="2147483744"/>
          </pc:sldLayoutMkLst>
        </pc:sldLayoutChg>
        <pc:sldLayoutChg chg="add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3930479869" sldId="2147483750"/>
            <pc:sldLayoutMk cId="4143726573" sldId="2147483745"/>
          </pc:sldLayoutMkLst>
        </pc:sldLayoutChg>
        <pc:sldLayoutChg chg="add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3930479869" sldId="2147483750"/>
            <pc:sldLayoutMk cId="3570372785" sldId="2147483746"/>
          </pc:sldLayoutMkLst>
        </pc:sldLayoutChg>
        <pc:sldLayoutChg chg="add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3930479869" sldId="2147483750"/>
            <pc:sldLayoutMk cId="107467310" sldId="2147483747"/>
          </pc:sldLayoutMkLst>
        </pc:sldLayoutChg>
        <pc:sldLayoutChg chg="add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3930479869" sldId="2147483750"/>
            <pc:sldLayoutMk cId="2818821720" sldId="2147483748"/>
          </pc:sldLayoutMkLst>
        </pc:sldLayoutChg>
        <pc:sldLayoutChg chg="add">
          <pc:chgData name="Kazi Rifat Morshed" userId="S::230220@ku.ac.bd::ab5dd031-75b3-4cf2-a113-377ee3612412" providerId="AD" clId="Web-{70651BBA-F62B-55DE-7BDC-B2330D387DC4}" dt="2025-10-26T00:55:27.339" v="2"/>
          <pc:sldLayoutMkLst>
            <pc:docMk/>
            <pc:sldMasterMk cId="3930479869" sldId="2147483750"/>
            <pc:sldLayoutMk cId="3693210703" sldId="2147483749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C1FCE9-CD17-4DF3-A43E-45EA6384992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6AB1F32-81F2-4517-900B-315DEC029AE0}">
      <dgm:prSet/>
      <dgm:spPr/>
      <dgm:t>
        <a:bodyPr/>
        <a:lstStyle/>
        <a:p>
          <a:r>
            <a:rPr lang="en-US"/>
            <a:t>Cross-platform desktop application</a:t>
          </a:r>
        </a:p>
      </dgm:t>
    </dgm:pt>
    <dgm:pt modelId="{14B94F47-19C8-431E-B5D6-A6190A86CBA7}" type="parTrans" cxnId="{B87E795B-5956-4710-83AE-E276D1783C0C}">
      <dgm:prSet/>
      <dgm:spPr/>
      <dgm:t>
        <a:bodyPr/>
        <a:lstStyle/>
        <a:p>
          <a:endParaRPr lang="en-US"/>
        </a:p>
      </dgm:t>
    </dgm:pt>
    <dgm:pt modelId="{29F55491-819F-4F0B-AF3B-D0F314E8C9A2}" type="sibTrans" cxnId="{B87E795B-5956-4710-83AE-E276D1783C0C}">
      <dgm:prSet/>
      <dgm:spPr/>
      <dgm:t>
        <a:bodyPr/>
        <a:lstStyle/>
        <a:p>
          <a:endParaRPr lang="en-US"/>
        </a:p>
      </dgm:t>
    </dgm:pt>
    <dgm:pt modelId="{FC5DD813-B399-4D0C-86D0-631E1A2D4CFD}">
      <dgm:prSet/>
      <dgm:spPr/>
      <dgm:t>
        <a:bodyPr/>
        <a:lstStyle/>
        <a:p>
          <a:r>
            <a:rPr lang="en-US"/>
            <a:t>Exam management </a:t>
          </a:r>
        </a:p>
      </dgm:t>
    </dgm:pt>
    <dgm:pt modelId="{0AA52A1F-1256-411F-BAE2-E9A8AF78D2E6}" type="parTrans" cxnId="{CCDC9554-E67B-4E4D-AD23-E2E5189AD20E}">
      <dgm:prSet/>
      <dgm:spPr/>
      <dgm:t>
        <a:bodyPr/>
        <a:lstStyle/>
        <a:p>
          <a:endParaRPr lang="en-US"/>
        </a:p>
      </dgm:t>
    </dgm:pt>
    <dgm:pt modelId="{D845C831-EAFF-4167-B88D-257182E5DBBC}" type="sibTrans" cxnId="{CCDC9554-E67B-4E4D-AD23-E2E5189AD20E}">
      <dgm:prSet/>
      <dgm:spPr/>
      <dgm:t>
        <a:bodyPr/>
        <a:lstStyle/>
        <a:p>
          <a:endParaRPr lang="en-US"/>
        </a:p>
      </dgm:t>
    </dgm:pt>
    <dgm:pt modelId="{51E93577-3E98-4D93-80A6-EE60CDAA38D0}">
      <dgm:prSet/>
      <dgm:spPr/>
      <dgm:t>
        <a:bodyPr/>
        <a:lstStyle/>
        <a:p>
          <a:r>
            <a:rPr lang="en-US"/>
            <a:t>Integrated Code Editor</a:t>
          </a:r>
        </a:p>
      </dgm:t>
    </dgm:pt>
    <dgm:pt modelId="{3E35DA27-A2EC-4C70-87E7-640A7892BE0B}" type="parTrans" cxnId="{40403094-2B9A-4B74-AF9B-BA54E9F027DD}">
      <dgm:prSet/>
      <dgm:spPr/>
      <dgm:t>
        <a:bodyPr/>
        <a:lstStyle/>
        <a:p>
          <a:endParaRPr lang="en-US"/>
        </a:p>
      </dgm:t>
    </dgm:pt>
    <dgm:pt modelId="{501D36D2-93B6-42C4-86C7-BDBB7AF96010}" type="sibTrans" cxnId="{40403094-2B9A-4B74-AF9B-BA54E9F027DD}">
      <dgm:prSet/>
      <dgm:spPr/>
      <dgm:t>
        <a:bodyPr/>
        <a:lstStyle/>
        <a:p>
          <a:endParaRPr lang="en-US"/>
        </a:p>
      </dgm:t>
    </dgm:pt>
    <dgm:pt modelId="{C48C451E-0522-41B0-BB22-FD480E5552BD}">
      <dgm:prSet/>
      <dgm:spPr/>
      <dgm:t>
        <a:bodyPr/>
        <a:lstStyle/>
        <a:p>
          <a:r>
            <a:rPr lang="en-US"/>
            <a:t>Integrated judge</a:t>
          </a:r>
        </a:p>
      </dgm:t>
    </dgm:pt>
    <dgm:pt modelId="{611272B5-ACA1-4659-881B-811144288B77}" type="parTrans" cxnId="{A4E7948C-5FB8-4DC9-ADFB-3967B5A3F7DC}">
      <dgm:prSet/>
      <dgm:spPr/>
      <dgm:t>
        <a:bodyPr/>
        <a:lstStyle/>
        <a:p>
          <a:endParaRPr lang="en-US"/>
        </a:p>
      </dgm:t>
    </dgm:pt>
    <dgm:pt modelId="{11FEE750-238C-4EDC-9B03-2A66DB349D1A}" type="sibTrans" cxnId="{A4E7948C-5FB8-4DC9-ADFB-3967B5A3F7DC}">
      <dgm:prSet/>
      <dgm:spPr/>
      <dgm:t>
        <a:bodyPr/>
        <a:lstStyle/>
        <a:p>
          <a:endParaRPr lang="en-US"/>
        </a:p>
      </dgm:t>
    </dgm:pt>
    <dgm:pt modelId="{46D3759D-D411-4697-9350-34F5DD5E3484}">
      <dgm:prSet/>
      <dgm:spPr/>
      <dgm:t>
        <a:bodyPr/>
        <a:lstStyle/>
        <a:p>
          <a:r>
            <a:rPr lang="en-US"/>
            <a:t>Automated and Manual Evaluation</a:t>
          </a:r>
        </a:p>
      </dgm:t>
    </dgm:pt>
    <dgm:pt modelId="{B9B65C65-5C2E-4FFC-B816-26B548419A8B}" type="parTrans" cxnId="{D11B5A21-1A98-43D8-8BC5-A8F3ED7BBE35}">
      <dgm:prSet/>
      <dgm:spPr/>
      <dgm:t>
        <a:bodyPr/>
        <a:lstStyle/>
        <a:p>
          <a:endParaRPr lang="en-US"/>
        </a:p>
      </dgm:t>
    </dgm:pt>
    <dgm:pt modelId="{A3E3D65D-EF9F-4741-9C39-332FDACF6D63}" type="sibTrans" cxnId="{D11B5A21-1A98-43D8-8BC5-A8F3ED7BBE35}">
      <dgm:prSet/>
      <dgm:spPr/>
      <dgm:t>
        <a:bodyPr/>
        <a:lstStyle/>
        <a:p>
          <a:endParaRPr lang="en-US"/>
        </a:p>
      </dgm:t>
    </dgm:pt>
    <dgm:pt modelId="{75946364-1DAA-489B-8674-20C06726E961}">
      <dgm:prSet/>
      <dgm:spPr/>
      <dgm:t>
        <a:bodyPr/>
        <a:lstStyle/>
        <a:p>
          <a:r>
            <a:rPr lang="en-US"/>
            <a:t>Centralized Data Management</a:t>
          </a:r>
        </a:p>
      </dgm:t>
    </dgm:pt>
    <dgm:pt modelId="{7FA58F14-AD29-49ED-A642-FBB156BCE5CD}" type="parTrans" cxnId="{1705F652-B5DE-4ED6-972B-0F46E978E376}">
      <dgm:prSet/>
      <dgm:spPr/>
      <dgm:t>
        <a:bodyPr/>
        <a:lstStyle/>
        <a:p>
          <a:endParaRPr lang="en-US"/>
        </a:p>
      </dgm:t>
    </dgm:pt>
    <dgm:pt modelId="{307903E1-7D58-4636-AE81-45098FCC92DF}" type="sibTrans" cxnId="{1705F652-B5DE-4ED6-972B-0F46E978E376}">
      <dgm:prSet/>
      <dgm:spPr/>
      <dgm:t>
        <a:bodyPr/>
        <a:lstStyle/>
        <a:p>
          <a:endParaRPr lang="en-US"/>
        </a:p>
      </dgm:t>
    </dgm:pt>
    <dgm:pt modelId="{79C05087-B985-48C7-9B9C-3E1BEDAC686F}" type="pres">
      <dgm:prSet presAssocID="{2EC1FCE9-CD17-4DF3-A43E-45EA63849925}" presName="root" presStyleCnt="0">
        <dgm:presLayoutVars>
          <dgm:dir/>
          <dgm:resizeHandles val="exact"/>
        </dgm:presLayoutVars>
      </dgm:prSet>
      <dgm:spPr/>
    </dgm:pt>
    <dgm:pt modelId="{AE69FED5-3A78-469D-9111-C2824A93EEE7}" type="pres">
      <dgm:prSet presAssocID="{E6AB1F32-81F2-4517-900B-315DEC029AE0}" presName="compNode" presStyleCnt="0"/>
      <dgm:spPr/>
    </dgm:pt>
    <dgm:pt modelId="{EAD811ED-3636-45F6-958D-92EB63466B39}" type="pres">
      <dgm:prSet presAssocID="{E6AB1F32-81F2-4517-900B-315DEC029AE0}" presName="bgRect" presStyleLbl="bgShp" presStyleIdx="0" presStyleCnt="6"/>
      <dgm:spPr/>
    </dgm:pt>
    <dgm:pt modelId="{1BB64594-68E5-4C7E-AFD8-6AE7FCE11777}" type="pres">
      <dgm:prSet presAssocID="{E6AB1F32-81F2-4517-900B-315DEC029AE0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owser Window"/>
        </a:ext>
      </dgm:extLst>
    </dgm:pt>
    <dgm:pt modelId="{4C746BBF-D964-4D4E-80EC-DE988C3BBE73}" type="pres">
      <dgm:prSet presAssocID="{E6AB1F32-81F2-4517-900B-315DEC029AE0}" presName="spaceRect" presStyleCnt="0"/>
      <dgm:spPr/>
    </dgm:pt>
    <dgm:pt modelId="{5078DFFC-FB4C-4242-BF66-35307A71F236}" type="pres">
      <dgm:prSet presAssocID="{E6AB1F32-81F2-4517-900B-315DEC029AE0}" presName="parTx" presStyleLbl="revTx" presStyleIdx="0" presStyleCnt="6">
        <dgm:presLayoutVars>
          <dgm:chMax val="0"/>
          <dgm:chPref val="0"/>
        </dgm:presLayoutVars>
      </dgm:prSet>
      <dgm:spPr/>
    </dgm:pt>
    <dgm:pt modelId="{21F5B824-9489-4BF5-9DA8-8011F4AF5E85}" type="pres">
      <dgm:prSet presAssocID="{29F55491-819F-4F0B-AF3B-D0F314E8C9A2}" presName="sibTrans" presStyleCnt="0"/>
      <dgm:spPr/>
    </dgm:pt>
    <dgm:pt modelId="{A1F89633-D59A-4FF0-8D15-4E8C35F39DEE}" type="pres">
      <dgm:prSet presAssocID="{FC5DD813-B399-4D0C-86D0-631E1A2D4CFD}" presName="compNode" presStyleCnt="0"/>
      <dgm:spPr/>
    </dgm:pt>
    <dgm:pt modelId="{9D6651EE-234D-42DC-9FBE-62D39E305566}" type="pres">
      <dgm:prSet presAssocID="{FC5DD813-B399-4D0C-86D0-631E1A2D4CFD}" presName="bgRect" presStyleLbl="bgShp" presStyleIdx="1" presStyleCnt="6"/>
      <dgm:spPr/>
    </dgm:pt>
    <dgm:pt modelId="{054D8674-6F9A-4406-A3CE-F461651B09E5}" type="pres">
      <dgm:prSet presAssocID="{FC5DD813-B399-4D0C-86D0-631E1A2D4CFD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FD9A114F-E95F-4BAA-B80C-0662121384F2}" type="pres">
      <dgm:prSet presAssocID="{FC5DD813-B399-4D0C-86D0-631E1A2D4CFD}" presName="spaceRect" presStyleCnt="0"/>
      <dgm:spPr/>
    </dgm:pt>
    <dgm:pt modelId="{7487CCC1-6399-4167-9DC7-5C0EAA1D673B}" type="pres">
      <dgm:prSet presAssocID="{FC5DD813-B399-4D0C-86D0-631E1A2D4CFD}" presName="parTx" presStyleLbl="revTx" presStyleIdx="1" presStyleCnt="6">
        <dgm:presLayoutVars>
          <dgm:chMax val="0"/>
          <dgm:chPref val="0"/>
        </dgm:presLayoutVars>
      </dgm:prSet>
      <dgm:spPr/>
    </dgm:pt>
    <dgm:pt modelId="{BDEBFCCC-3FBB-4500-922C-D586C28E543D}" type="pres">
      <dgm:prSet presAssocID="{D845C831-EAFF-4167-B88D-257182E5DBBC}" presName="sibTrans" presStyleCnt="0"/>
      <dgm:spPr/>
    </dgm:pt>
    <dgm:pt modelId="{CF59752C-A2BE-4D93-A704-EC377F7E0AC3}" type="pres">
      <dgm:prSet presAssocID="{51E93577-3E98-4D93-80A6-EE60CDAA38D0}" presName="compNode" presStyleCnt="0"/>
      <dgm:spPr/>
    </dgm:pt>
    <dgm:pt modelId="{2B072AD5-8094-4725-85CE-B70997D1FE81}" type="pres">
      <dgm:prSet presAssocID="{51E93577-3E98-4D93-80A6-EE60CDAA38D0}" presName="bgRect" presStyleLbl="bgShp" presStyleIdx="2" presStyleCnt="6"/>
      <dgm:spPr/>
    </dgm:pt>
    <dgm:pt modelId="{6E86312F-B5A0-40E6-93C1-2617A18100AA}" type="pres">
      <dgm:prSet presAssocID="{51E93577-3E98-4D93-80A6-EE60CDAA38D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6D91B767-9A65-4AE4-ACA5-92C3AA85E41E}" type="pres">
      <dgm:prSet presAssocID="{51E93577-3E98-4D93-80A6-EE60CDAA38D0}" presName="spaceRect" presStyleCnt="0"/>
      <dgm:spPr/>
    </dgm:pt>
    <dgm:pt modelId="{4F719899-0E5D-4443-B931-0E5318999273}" type="pres">
      <dgm:prSet presAssocID="{51E93577-3E98-4D93-80A6-EE60CDAA38D0}" presName="parTx" presStyleLbl="revTx" presStyleIdx="2" presStyleCnt="6">
        <dgm:presLayoutVars>
          <dgm:chMax val="0"/>
          <dgm:chPref val="0"/>
        </dgm:presLayoutVars>
      </dgm:prSet>
      <dgm:spPr/>
    </dgm:pt>
    <dgm:pt modelId="{CC36CE84-BADE-407E-BD5C-C13CD4CD6A93}" type="pres">
      <dgm:prSet presAssocID="{501D36D2-93B6-42C4-86C7-BDBB7AF96010}" presName="sibTrans" presStyleCnt="0"/>
      <dgm:spPr/>
    </dgm:pt>
    <dgm:pt modelId="{AEA9AFBF-5EA3-4A08-9F9E-535F4469F37B}" type="pres">
      <dgm:prSet presAssocID="{C48C451E-0522-41B0-BB22-FD480E5552BD}" presName="compNode" presStyleCnt="0"/>
      <dgm:spPr/>
    </dgm:pt>
    <dgm:pt modelId="{E09F93F2-5808-446D-A129-B7A422BEAB3A}" type="pres">
      <dgm:prSet presAssocID="{C48C451E-0522-41B0-BB22-FD480E5552BD}" presName="bgRect" presStyleLbl="bgShp" presStyleIdx="3" presStyleCnt="6"/>
      <dgm:spPr/>
    </dgm:pt>
    <dgm:pt modelId="{FD750F00-3A6D-439D-8395-78E3FCEBE263}" type="pres">
      <dgm:prSet presAssocID="{C48C451E-0522-41B0-BB22-FD480E5552B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1865EDCA-2BAB-4DDE-80B2-777B6A9E8283}" type="pres">
      <dgm:prSet presAssocID="{C48C451E-0522-41B0-BB22-FD480E5552BD}" presName="spaceRect" presStyleCnt="0"/>
      <dgm:spPr/>
    </dgm:pt>
    <dgm:pt modelId="{D241E881-6016-4788-A00C-F53016F11FB7}" type="pres">
      <dgm:prSet presAssocID="{C48C451E-0522-41B0-BB22-FD480E5552BD}" presName="parTx" presStyleLbl="revTx" presStyleIdx="3" presStyleCnt="6">
        <dgm:presLayoutVars>
          <dgm:chMax val="0"/>
          <dgm:chPref val="0"/>
        </dgm:presLayoutVars>
      </dgm:prSet>
      <dgm:spPr/>
    </dgm:pt>
    <dgm:pt modelId="{7C7B280E-63C0-40EA-9251-1CC0732387CD}" type="pres">
      <dgm:prSet presAssocID="{11FEE750-238C-4EDC-9B03-2A66DB349D1A}" presName="sibTrans" presStyleCnt="0"/>
      <dgm:spPr/>
    </dgm:pt>
    <dgm:pt modelId="{67EAB585-80DD-4B99-8B3F-701EEF52FAA9}" type="pres">
      <dgm:prSet presAssocID="{46D3759D-D411-4697-9350-34F5DD5E3484}" presName="compNode" presStyleCnt="0"/>
      <dgm:spPr/>
    </dgm:pt>
    <dgm:pt modelId="{CB279771-EACF-46F9-A948-B6F9C49CA821}" type="pres">
      <dgm:prSet presAssocID="{46D3759D-D411-4697-9350-34F5DD5E3484}" presName="bgRect" presStyleLbl="bgShp" presStyleIdx="4" presStyleCnt="6"/>
      <dgm:spPr/>
    </dgm:pt>
    <dgm:pt modelId="{88FCB570-E172-4FB1-B117-32237DA8C107}" type="pres">
      <dgm:prSet presAssocID="{46D3759D-D411-4697-9350-34F5DD5E3484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CED90A9B-E0B8-4852-AE3E-88C43FB4402D}" type="pres">
      <dgm:prSet presAssocID="{46D3759D-D411-4697-9350-34F5DD5E3484}" presName="spaceRect" presStyleCnt="0"/>
      <dgm:spPr/>
    </dgm:pt>
    <dgm:pt modelId="{52079821-F323-4515-91E7-CCAA9A9C2BE4}" type="pres">
      <dgm:prSet presAssocID="{46D3759D-D411-4697-9350-34F5DD5E3484}" presName="parTx" presStyleLbl="revTx" presStyleIdx="4" presStyleCnt="6">
        <dgm:presLayoutVars>
          <dgm:chMax val="0"/>
          <dgm:chPref val="0"/>
        </dgm:presLayoutVars>
      </dgm:prSet>
      <dgm:spPr/>
    </dgm:pt>
    <dgm:pt modelId="{3F1C26A6-ACF8-4862-A8FF-74ADD0B2DDB6}" type="pres">
      <dgm:prSet presAssocID="{A3E3D65D-EF9F-4741-9C39-332FDACF6D63}" presName="sibTrans" presStyleCnt="0"/>
      <dgm:spPr/>
    </dgm:pt>
    <dgm:pt modelId="{022B0A03-8738-4620-9A86-D9DAB84D71C2}" type="pres">
      <dgm:prSet presAssocID="{75946364-1DAA-489B-8674-20C06726E961}" presName="compNode" presStyleCnt="0"/>
      <dgm:spPr/>
    </dgm:pt>
    <dgm:pt modelId="{DE3E9292-F195-46D0-9F76-9331B0DD0493}" type="pres">
      <dgm:prSet presAssocID="{75946364-1DAA-489B-8674-20C06726E961}" presName="bgRect" presStyleLbl="bgShp" presStyleIdx="5" presStyleCnt="6"/>
      <dgm:spPr/>
    </dgm:pt>
    <dgm:pt modelId="{8A9120B1-3045-4D2F-BDD0-26923919A52A}" type="pres">
      <dgm:prSet presAssocID="{75946364-1DAA-489B-8674-20C06726E96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D7EA7A40-69A7-4D17-940F-C738210F01A1}" type="pres">
      <dgm:prSet presAssocID="{75946364-1DAA-489B-8674-20C06726E961}" presName="spaceRect" presStyleCnt="0"/>
      <dgm:spPr/>
    </dgm:pt>
    <dgm:pt modelId="{404E9942-150A-4F66-A2A8-C4D4F25E1167}" type="pres">
      <dgm:prSet presAssocID="{75946364-1DAA-489B-8674-20C06726E961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D11B5A21-1A98-43D8-8BC5-A8F3ED7BBE35}" srcId="{2EC1FCE9-CD17-4DF3-A43E-45EA63849925}" destId="{46D3759D-D411-4697-9350-34F5DD5E3484}" srcOrd="4" destOrd="0" parTransId="{B9B65C65-5C2E-4FFC-B816-26B548419A8B}" sibTransId="{A3E3D65D-EF9F-4741-9C39-332FDACF6D63}"/>
    <dgm:cxn modelId="{0203153D-8828-4F5E-BEA3-3254204330EF}" type="presOf" srcId="{51E93577-3E98-4D93-80A6-EE60CDAA38D0}" destId="{4F719899-0E5D-4443-B931-0E5318999273}" srcOrd="0" destOrd="0" presId="urn:microsoft.com/office/officeart/2018/2/layout/IconVerticalSolidList"/>
    <dgm:cxn modelId="{7F9A313E-CDD1-4104-963D-3D03AB076630}" type="presOf" srcId="{75946364-1DAA-489B-8674-20C06726E961}" destId="{404E9942-150A-4F66-A2A8-C4D4F25E1167}" srcOrd="0" destOrd="0" presId="urn:microsoft.com/office/officeart/2018/2/layout/IconVerticalSolidList"/>
    <dgm:cxn modelId="{2B6D7F3F-B140-4A4C-B743-57858C13EC95}" type="presOf" srcId="{C48C451E-0522-41B0-BB22-FD480E5552BD}" destId="{D241E881-6016-4788-A00C-F53016F11FB7}" srcOrd="0" destOrd="0" presId="urn:microsoft.com/office/officeart/2018/2/layout/IconVerticalSolidList"/>
    <dgm:cxn modelId="{B87E795B-5956-4710-83AE-E276D1783C0C}" srcId="{2EC1FCE9-CD17-4DF3-A43E-45EA63849925}" destId="{E6AB1F32-81F2-4517-900B-315DEC029AE0}" srcOrd="0" destOrd="0" parTransId="{14B94F47-19C8-431E-B5D6-A6190A86CBA7}" sibTransId="{29F55491-819F-4F0B-AF3B-D0F314E8C9A2}"/>
    <dgm:cxn modelId="{1705F652-B5DE-4ED6-972B-0F46E978E376}" srcId="{2EC1FCE9-CD17-4DF3-A43E-45EA63849925}" destId="{75946364-1DAA-489B-8674-20C06726E961}" srcOrd="5" destOrd="0" parTransId="{7FA58F14-AD29-49ED-A642-FBB156BCE5CD}" sibTransId="{307903E1-7D58-4636-AE81-45098FCC92DF}"/>
    <dgm:cxn modelId="{CCDC9554-E67B-4E4D-AD23-E2E5189AD20E}" srcId="{2EC1FCE9-CD17-4DF3-A43E-45EA63849925}" destId="{FC5DD813-B399-4D0C-86D0-631E1A2D4CFD}" srcOrd="1" destOrd="0" parTransId="{0AA52A1F-1256-411F-BAE2-E9A8AF78D2E6}" sibTransId="{D845C831-EAFF-4167-B88D-257182E5DBBC}"/>
    <dgm:cxn modelId="{9EA29459-C0C2-4D39-ADAB-C4E755DA0261}" type="presOf" srcId="{46D3759D-D411-4697-9350-34F5DD5E3484}" destId="{52079821-F323-4515-91E7-CCAA9A9C2BE4}" srcOrd="0" destOrd="0" presId="urn:microsoft.com/office/officeart/2018/2/layout/IconVerticalSolidList"/>
    <dgm:cxn modelId="{D821ED7A-7EC0-4274-8F46-2EFFEE3D29D5}" type="presOf" srcId="{2EC1FCE9-CD17-4DF3-A43E-45EA63849925}" destId="{79C05087-B985-48C7-9B9C-3E1BEDAC686F}" srcOrd="0" destOrd="0" presId="urn:microsoft.com/office/officeart/2018/2/layout/IconVerticalSolidList"/>
    <dgm:cxn modelId="{BC1FBC88-081E-4CDF-A86D-71548EDA2A83}" type="presOf" srcId="{E6AB1F32-81F2-4517-900B-315DEC029AE0}" destId="{5078DFFC-FB4C-4242-BF66-35307A71F236}" srcOrd="0" destOrd="0" presId="urn:microsoft.com/office/officeart/2018/2/layout/IconVerticalSolidList"/>
    <dgm:cxn modelId="{A4E7948C-5FB8-4DC9-ADFB-3967B5A3F7DC}" srcId="{2EC1FCE9-CD17-4DF3-A43E-45EA63849925}" destId="{C48C451E-0522-41B0-BB22-FD480E5552BD}" srcOrd="3" destOrd="0" parTransId="{611272B5-ACA1-4659-881B-811144288B77}" sibTransId="{11FEE750-238C-4EDC-9B03-2A66DB349D1A}"/>
    <dgm:cxn modelId="{40403094-2B9A-4B74-AF9B-BA54E9F027DD}" srcId="{2EC1FCE9-CD17-4DF3-A43E-45EA63849925}" destId="{51E93577-3E98-4D93-80A6-EE60CDAA38D0}" srcOrd="2" destOrd="0" parTransId="{3E35DA27-A2EC-4C70-87E7-640A7892BE0B}" sibTransId="{501D36D2-93B6-42C4-86C7-BDBB7AF96010}"/>
    <dgm:cxn modelId="{7C9CE69F-873C-49DB-AD5E-F93AF87F4275}" type="presOf" srcId="{FC5DD813-B399-4D0C-86D0-631E1A2D4CFD}" destId="{7487CCC1-6399-4167-9DC7-5C0EAA1D673B}" srcOrd="0" destOrd="0" presId="urn:microsoft.com/office/officeart/2018/2/layout/IconVerticalSolidList"/>
    <dgm:cxn modelId="{ECD5FA14-D684-4248-987A-BBE1E1801B06}" type="presParOf" srcId="{79C05087-B985-48C7-9B9C-3E1BEDAC686F}" destId="{AE69FED5-3A78-469D-9111-C2824A93EEE7}" srcOrd="0" destOrd="0" presId="urn:microsoft.com/office/officeart/2018/2/layout/IconVerticalSolidList"/>
    <dgm:cxn modelId="{1BA78B75-2A2F-4AE4-A643-341C42929FB1}" type="presParOf" srcId="{AE69FED5-3A78-469D-9111-C2824A93EEE7}" destId="{EAD811ED-3636-45F6-958D-92EB63466B39}" srcOrd="0" destOrd="0" presId="urn:microsoft.com/office/officeart/2018/2/layout/IconVerticalSolidList"/>
    <dgm:cxn modelId="{1490D7D4-CAFF-4ECF-B66B-71B52876AAA3}" type="presParOf" srcId="{AE69FED5-3A78-469D-9111-C2824A93EEE7}" destId="{1BB64594-68E5-4C7E-AFD8-6AE7FCE11777}" srcOrd="1" destOrd="0" presId="urn:microsoft.com/office/officeart/2018/2/layout/IconVerticalSolidList"/>
    <dgm:cxn modelId="{6B8E1EC2-2505-4351-8806-0A277F8B68ED}" type="presParOf" srcId="{AE69FED5-3A78-469D-9111-C2824A93EEE7}" destId="{4C746BBF-D964-4D4E-80EC-DE988C3BBE73}" srcOrd="2" destOrd="0" presId="urn:microsoft.com/office/officeart/2018/2/layout/IconVerticalSolidList"/>
    <dgm:cxn modelId="{E6484DB8-27AE-4782-A8C6-4B654765D546}" type="presParOf" srcId="{AE69FED5-3A78-469D-9111-C2824A93EEE7}" destId="{5078DFFC-FB4C-4242-BF66-35307A71F236}" srcOrd="3" destOrd="0" presId="urn:microsoft.com/office/officeart/2018/2/layout/IconVerticalSolidList"/>
    <dgm:cxn modelId="{5D7A31E0-DAD3-4792-87F6-F959BB032932}" type="presParOf" srcId="{79C05087-B985-48C7-9B9C-3E1BEDAC686F}" destId="{21F5B824-9489-4BF5-9DA8-8011F4AF5E85}" srcOrd="1" destOrd="0" presId="urn:microsoft.com/office/officeart/2018/2/layout/IconVerticalSolidList"/>
    <dgm:cxn modelId="{FB8F3599-2B33-42BB-9806-03A6CF17298E}" type="presParOf" srcId="{79C05087-B985-48C7-9B9C-3E1BEDAC686F}" destId="{A1F89633-D59A-4FF0-8D15-4E8C35F39DEE}" srcOrd="2" destOrd="0" presId="urn:microsoft.com/office/officeart/2018/2/layout/IconVerticalSolidList"/>
    <dgm:cxn modelId="{FE58B995-6560-4ED7-A573-5E55A821C6C4}" type="presParOf" srcId="{A1F89633-D59A-4FF0-8D15-4E8C35F39DEE}" destId="{9D6651EE-234D-42DC-9FBE-62D39E305566}" srcOrd="0" destOrd="0" presId="urn:microsoft.com/office/officeart/2018/2/layout/IconVerticalSolidList"/>
    <dgm:cxn modelId="{0E3D6D6C-1D5C-4BD0-BD9D-4C1EF9833D00}" type="presParOf" srcId="{A1F89633-D59A-4FF0-8D15-4E8C35F39DEE}" destId="{054D8674-6F9A-4406-A3CE-F461651B09E5}" srcOrd="1" destOrd="0" presId="urn:microsoft.com/office/officeart/2018/2/layout/IconVerticalSolidList"/>
    <dgm:cxn modelId="{9C81523F-3862-4C25-8906-2073FB9F7CA5}" type="presParOf" srcId="{A1F89633-D59A-4FF0-8D15-4E8C35F39DEE}" destId="{FD9A114F-E95F-4BAA-B80C-0662121384F2}" srcOrd="2" destOrd="0" presId="urn:microsoft.com/office/officeart/2018/2/layout/IconVerticalSolidList"/>
    <dgm:cxn modelId="{139BC84D-61B9-4074-BEED-5D4B992D6FCB}" type="presParOf" srcId="{A1F89633-D59A-4FF0-8D15-4E8C35F39DEE}" destId="{7487CCC1-6399-4167-9DC7-5C0EAA1D673B}" srcOrd="3" destOrd="0" presId="urn:microsoft.com/office/officeart/2018/2/layout/IconVerticalSolidList"/>
    <dgm:cxn modelId="{C38296F2-C619-4DD4-8070-90E6FF76DCB4}" type="presParOf" srcId="{79C05087-B985-48C7-9B9C-3E1BEDAC686F}" destId="{BDEBFCCC-3FBB-4500-922C-D586C28E543D}" srcOrd="3" destOrd="0" presId="urn:microsoft.com/office/officeart/2018/2/layout/IconVerticalSolidList"/>
    <dgm:cxn modelId="{4F75B1CF-2BFC-45F4-B220-2C67E483EC58}" type="presParOf" srcId="{79C05087-B985-48C7-9B9C-3E1BEDAC686F}" destId="{CF59752C-A2BE-4D93-A704-EC377F7E0AC3}" srcOrd="4" destOrd="0" presId="urn:microsoft.com/office/officeart/2018/2/layout/IconVerticalSolidList"/>
    <dgm:cxn modelId="{D1AB1A51-F152-4510-A031-9F149DC7EA8B}" type="presParOf" srcId="{CF59752C-A2BE-4D93-A704-EC377F7E0AC3}" destId="{2B072AD5-8094-4725-85CE-B70997D1FE81}" srcOrd="0" destOrd="0" presId="urn:microsoft.com/office/officeart/2018/2/layout/IconVerticalSolidList"/>
    <dgm:cxn modelId="{2737CD57-978D-47E4-8CBA-801114F8453F}" type="presParOf" srcId="{CF59752C-A2BE-4D93-A704-EC377F7E0AC3}" destId="{6E86312F-B5A0-40E6-93C1-2617A18100AA}" srcOrd="1" destOrd="0" presId="urn:microsoft.com/office/officeart/2018/2/layout/IconVerticalSolidList"/>
    <dgm:cxn modelId="{6881396B-D499-41C9-AB32-8807A67A83ED}" type="presParOf" srcId="{CF59752C-A2BE-4D93-A704-EC377F7E0AC3}" destId="{6D91B767-9A65-4AE4-ACA5-92C3AA85E41E}" srcOrd="2" destOrd="0" presId="urn:microsoft.com/office/officeart/2018/2/layout/IconVerticalSolidList"/>
    <dgm:cxn modelId="{454E4FDF-307D-4B87-B32A-9B9BCDDA2C5E}" type="presParOf" srcId="{CF59752C-A2BE-4D93-A704-EC377F7E0AC3}" destId="{4F719899-0E5D-4443-B931-0E5318999273}" srcOrd="3" destOrd="0" presId="urn:microsoft.com/office/officeart/2018/2/layout/IconVerticalSolidList"/>
    <dgm:cxn modelId="{76B89016-E0D5-4924-B643-D1C66DED3B46}" type="presParOf" srcId="{79C05087-B985-48C7-9B9C-3E1BEDAC686F}" destId="{CC36CE84-BADE-407E-BD5C-C13CD4CD6A93}" srcOrd="5" destOrd="0" presId="urn:microsoft.com/office/officeart/2018/2/layout/IconVerticalSolidList"/>
    <dgm:cxn modelId="{FD9A4BF9-6E5A-4F31-9AE6-43B99CB1606A}" type="presParOf" srcId="{79C05087-B985-48C7-9B9C-3E1BEDAC686F}" destId="{AEA9AFBF-5EA3-4A08-9F9E-535F4469F37B}" srcOrd="6" destOrd="0" presId="urn:microsoft.com/office/officeart/2018/2/layout/IconVerticalSolidList"/>
    <dgm:cxn modelId="{4486BE1E-2F11-43C5-8A4B-1010B4B7C602}" type="presParOf" srcId="{AEA9AFBF-5EA3-4A08-9F9E-535F4469F37B}" destId="{E09F93F2-5808-446D-A129-B7A422BEAB3A}" srcOrd="0" destOrd="0" presId="urn:microsoft.com/office/officeart/2018/2/layout/IconVerticalSolidList"/>
    <dgm:cxn modelId="{64DC6E6F-D086-451F-A02B-6664ABF283E2}" type="presParOf" srcId="{AEA9AFBF-5EA3-4A08-9F9E-535F4469F37B}" destId="{FD750F00-3A6D-439D-8395-78E3FCEBE263}" srcOrd="1" destOrd="0" presId="urn:microsoft.com/office/officeart/2018/2/layout/IconVerticalSolidList"/>
    <dgm:cxn modelId="{33EAF87F-8AF8-4893-954C-F67233C88293}" type="presParOf" srcId="{AEA9AFBF-5EA3-4A08-9F9E-535F4469F37B}" destId="{1865EDCA-2BAB-4DDE-80B2-777B6A9E8283}" srcOrd="2" destOrd="0" presId="urn:microsoft.com/office/officeart/2018/2/layout/IconVerticalSolidList"/>
    <dgm:cxn modelId="{4F92DAB4-254F-46F8-A420-143988D689B9}" type="presParOf" srcId="{AEA9AFBF-5EA3-4A08-9F9E-535F4469F37B}" destId="{D241E881-6016-4788-A00C-F53016F11FB7}" srcOrd="3" destOrd="0" presId="urn:microsoft.com/office/officeart/2018/2/layout/IconVerticalSolidList"/>
    <dgm:cxn modelId="{5525AF4E-23FA-4150-A181-60185D4D356B}" type="presParOf" srcId="{79C05087-B985-48C7-9B9C-3E1BEDAC686F}" destId="{7C7B280E-63C0-40EA-9251-1CC0732387CD}" srcOrd="7" destOrd="0" presId="urn:microsoft.com/office/officeart/2018/2/layout/IconVerticalSolidList"/>
    <dgm:cxn modelId="{6EE4C643-04FE-4227-9DA3-2A5B5409183A}" type="presParOf" srcId="{79C05087-B985-48C7-9B9C-3E1BEDAC686F}" destId="{67EAB585-80DD-4B99-8B3F-701EEF52FAA9}" srcOrd="8" destOrd="0" presId="urn:microsoft.com/office/officeart/2018/2/layout/IconVerticalSolidList"/>
    <dgm:cxn modelId="{878FE1EC-E711-4677-94DB-4AECDF5BE183}" type="presParOf" srcId="{67EAB585-80DD-4B99-8B3F-701EEF52FAA9}" destId="{CB279771-EACF-46F9-A948-B6F9C49CA821}" srcOrd="0" destOrd="0" presId="urn:microsoft.com/office/officeart/2018/2/layout/IconVerticalSolidList"/>
    <dgm:cxn modelId="{3BA53E4D-98BB-4659-B74D-ACC450E7D82D}" type="presParOf" srcId="{67EAB585-80DD-4B99-8B3F-701EEF52FAA9}" destId="{88FCB570-E172-4FB1-B117-32237DA8C107}" srcOrd="1" destOrd="0" presId="urn:microsoft.com/office/officeart/2018/2/layout/IconVerticalSolidList"/>
    <dgm:cxn modelId="{607DA79D-E9D6-4605-B5EC-1F63BB46D281}" type="presParOf" srcId="{67EAB585-80DD-4B99-8B3F-701EEF52FAA9}" destId="{CED90A9B-E0B8-4852-AE3E-88C43FB4402D}" srcOrd="2" destOrd="0" presId="urn:microsoft.com/office/officeart/2018/2/layout/IconVerticalSolidList"/>
    <dgm:cxn modelId="{8E75D569-B669-4498-9B0A-D24FF25C86D1}" type="presParOf" srcId="{67EAB585-80DD-4B99-8B3F-701EEF52FAA9}" destId="{52079821-F323-4515-91E7-CCAA9A9C2BE4}" srcOrd="3" destOrd="0" presId="urn:microsoft.com/office/officeart/2018/2/layout/IconVerticalSolidList"/>
    <dgm:cxn modelId="{B946F4E1-CB7A-4FA3-8507-F0870F1FC19D}" type="presParOf" srcId="{79C05087-B985-48C7-9B9C-3E1BEDAC686F}" destId="{3F1C26A6-ACF8-4862-A8FF-74ADD0B2DDB6}" srcOrd="9" destOrd="0" presId="urn:microsoft.com/office/officeart/2018/2/layout/IconVerticalSolidList"/>
    <dgm:cxn modelId="{A7C59639-7120-41B3-8742-AAF42B3705BF}" type="presParOf" srcId="{79C05087-B985-48C7-9B9C-3E1BEDAC686F}" destId="{022B0A03-8738-4620-9A86-D9DAB84D71C2}" srcOrd="10" destOrd="0" presId="urn:microsoft.com/office/officeart/2018/2/layout/IconVerticalSolidList"/>
    <dgm:cxn modelId="{C65A3452-61FE-4676-8AC9-4B61C3F1F7EA}" type="presParOf" srcId="{022B0A03-8738-4620-9A86-D9DAB84D71C2}" destId="{DE3E9292-F195-46D0-9F76-9331B0DD0493}" srcOrd="0" destOrd="0" presId="urn:microsoft.com/office/officeart/2018/2/layout/IconVerticalSolidList"/>
    <dgm:cxn modelId="{3420C34D-40A6-435C-A39D-2659038EC57E}" type="presParOf" srcId="{022B0A03-8738-4620-9A86-D9DAB84D71C2}" destId="{8A9120B1-3045-4D2F-BDD0-26923919A52A}" srcOrd="1" destOrd="0" presId="urn:microsoft.com/office/officeart/2018/2/layout/IconVerticalSolidList"/>
    <dgm:cxn modelId="{EFE7C64F-D872-47CB-845C-A2FE4C333A83}" type="presParOf" srcId="{022B0A03-8738-4620-9A86-D9DAB84D71C2}" destId="{D7EA7A40-69A7-4D17-940F-C738210F01A1}" srcOrd="2" destOrd="0" presId="urn:microsoft.com/office/officeart/2018/2/layout/IconVerticalSolidList"/>
    <dgm:cxn modelId="{4112A889-AF22-456D-88DB-CA2A4137E884}" type="presParOf" srcId="{022B0A03-8738-4620-9A86-D9DAB84D71C2}" destId="{404E9942-150A-4F66-A2A8-C4D4F25E116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3A75D5-F459-4E37-9216-912C909E3A0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536844D-AD8A-4B89-9FCD-419F6314D7B4}">
      <dgm:prSet/>
      <dgm:spPr/>
      <dgm:t>
        <a:bodyPr/>
        <a:lstStyle/>
        <a:p>
          <a:pPr>
            <a:defRPr cap="all"/>
          </a:pPr>
          <a:r>
            <a:rPr lang="en-US"/>
            <a:t>Time-consuming manual grading</a:t>
          </a:r>
        </a:p>
      </dgm:t>
    </dgm:pt>
    <dgm:pt modelId="{00DE21CC-3CAE-4434-B416-CDB06469CCF3}" type="parTrans" cxnId="{5ED5D503-D2FB-4E28-A449-CA450AA658DC}">
      <dgm:prSet/>
      <dgm:spPr/>
      <dgm:t>
        <a:bodyPr/>
        <a:lstStyle/>
        <a:p>
          <a:endParaRPr lang="en-US"/>
        </a:p>
      </dgm:t>
    </dgm:pt>
    <dgm:pt modelId="{31EACC79-F103-4859-B64C-59AD9CD87C19}" type="sibTrans" cxnId="{5ED5D503-D2FB-4E28-A449-CA450AA658DC}">
      <dgm:prSet/>
      <dgm:spPr/>
      <dgm:t>
        <a:bodyPr/>
        <a:lstStyle/>
        <a:p>
          <a:endParaRPr lang="en-US"/>
        </a:p>
      </dgm:t>
    </dgm:pt>
    <dgm:pt modelId="{450B75F9-2FDC-4494-ADEB-1A0F376B9960}">
      <dgm:prSet/>
      <dgm:spPr/>
      <dgm:t>
        <a:bodyPr/>
        <a:lstStyle/>
        <a:p>
          <a:pPr>
            <a:defRPr cap="all"/>
          </a:pPr>
          <a:r>
            <a:rPr lang="en-US"/>
            <a:t>Lack of automation</a:t>
          </a:r>
        </a:p>
      </dgm:t>
    </dgm:pt>
    <dgm:pt modelId="{20EC72DD-7324-4994-A8F5-0F1A867979AA}" type="parTrans" cxnId="{77B55F20-0ACD-4C68-8B3E-89776719592C}">
      <dgm:prSet/>
      <dgm:spPr/>
      <dgm:t>
        <a:bodyPr/>
        <a:lstStyle/>
        <a:p>
          <a:endParaRPr lang="en-US"/>
        </a:p>
      </dgm:t>
    </dgm:pt>
    <dgm:pt modelId="{81C12C6C-ECE8-4357-A1B1-FFD32332C1C7}" type="sibTrans" cxnId="{77B55F20-0ACD-4C68-8B3E-89776719592C}">
      <dgm:prSet/>
      <dgm:spPr/>
      <dgm:t>
        <a:bodyPr/>
        <a:lstStyle/>
        <a:p>
          <a:endParaRPr lang="en-US"/>
        </a:p>
      </dgm:t>
    </dgm:pt>
    <dgm:pt modelId="{7CEF0445-3AC3-42FE-B125-A50DD1C7A262}">
      <dgm:prSet/>
      <dgm:spPr/>
      <dgm:t>
        <a:bodyPr/>
        <a:lstStyle/>
        <a:p>
          <a:pPr>
            <a:defRPr cap="all"/>
          </a:pPr>
          <a:r>
            <a:rPr lang="en-US"/>
            <a:t>Need of a robust, cross-platform solution</a:t>
          </a:r>
        </a:p>
      </dgm:t>
    </dgm:pt>
    <dgm:pt modelId="{B799996B-F0B0-4566-8596-4697A04EE10A}" type="parTrans" cxnId="{6A5F44B1-6AD9-4B1F-9516-1B5D0752E8F9}">
      <dgm:prSet/>
      <dgm:spPr/>
      <dgm:t>
        <a:bodyPr/>
        <a:lstStyle/>
        <a:p>
          <a:endParaRPr lang="en-US"/>
        </a:p>
      </dgm:t>
    </dgm:pt>
    <dgm:pt modelId="{E21D643F-5C3E-4FCE-A3DA-50EA72DF61A1}" type="sibTrans" cxnId="{6A5F44B1-6AD9-4B1F-9516-1B5D0752E8F9}">
      <dgm:prSet/>
      <dgm:spPr/>
      <dgm:t>
        <a:bodyPr/>
        <a:lstStyle/>
        <a:p>
          <a:endParaRPr lang="en-US"/>
        </a:p>
      </dgm:t>
    </dgm:pt>
    <dgm:pt modelId="{1ECD46E0-E86D-4D4D-B811-4BA56F62AEAB}" type="pres">
      <dgm:prSet presAssocID="{7E3A75D5-F459-4E37-9216-912C909E3A0D}" presName="root" presStyleCnt="0">
        <dgm:presLayoutVars>
          <dgm:dir/>
          <dgm:resizeHandles val="exact"/>
        </dgm:presLayoutVars>
      </dgm:prSet>
      <dgm:spPr/>
    </dgm:pt>
    <dgm:pt modelId="{79FA92C2-C7E0-4193-A9AE-EDFA0D93C3CC}" type="pres">
      <dgm:prSet presAssocID="{1536844D-AD8A-4B89-9FCD-419F6314D7B4}" presName="compNode" presStyleCnt="0"/>
      <dgm:spPr/>
    </dgm:pt>
    <dgm:pt modelId="{0C765ECD-B603-4A08-B55A-93BC1CC7F8FC}" type="pres">
      <dgm:prSet presAssocID="{1536844D-AD8A-4B89-9FCD-419F6314D7B4}" presName="iconBgRect" presStyleLbl="bgShp" presStyleIdx="0" presStyleCnt="3"/>
      <dgm:spPr/>
    </dgm:pt>
    <dgm:pt modelId="{507A147A-0D2B-48FA-A699-A4368DE1DA33}" type="pres">
      <dgm:prSet presAssocID="{1536844D-AD8A-4B89-9FCD-419F6314D7B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D424D6F0-0FCB-497A-ABC0-ABF64B6FDDA4}" type="pres">
      <dgm:prSet presAssocID="{1536844D-AD8A-4B89-9FCD-419F6314D7B4}" presName="spaceRect" presStyleCnt="0"/>
      <dgm:spPr/>
    </dgm:pt>
    <dgm:pt modelId="{45403512-4441-4BB1-BA0E-5B5926DE4745}" type="pres">
      <dgm:prSet presAssocID="{1536844D-AD8A-4B89-9FCD-419F6314D7B4}" presName="textRect" presStyleLbl="revTx" presStyleIdx="0" presStyleCnt="3">
        <dgm:presLayoutVars>
          <dgm:chMax val="1"/>
          <dgm:chPref val="1"/>
        </dgm:presLayoutVars>
      </dgm:prSet>
      <dgm:spPr/>
    </dgm:pt>
    <dgm:pt modelId="{665AB5B7-E8EE-43C1-A67F-2B3006A7E340}" type="pres">
      <dgm:prSet presAssocID="{31EACC79-F103-4859-B64C-59AD9CD87C19}" presName="sibTrans" presStyleCnt="0"/>
      <dgm:spPr/>
    </dgm:pt>
    <dgm:pt modelId="{20E51AF2-33E3-4B1D-908D-93FF442CE7D1}" type="pres">
      <dgm:prSet presAssocID="{450B75F9-2FDC-4494-ADEB-1A0F376B9960}" presName="compNode" presStyleCnt="0"/>
      <dgm:spPr/>
    </dgm:pt>
    <dgm:pt modelId="{F6A10D43-1ED7-450D-9355-8EDC795F0FEC}" type="pres">
      <dgm:prSet presAssocID="{450B75F9-2FDC-4494-ADEB-1A0F376B9960}" presName="iconBgRect" presStyleLbl="bgShp" presStyleIdx="1" presStyleCnt="3"/>
      <dgm:spPr/>
    </dgm:pt>
    <dgm:pt modelId="{1399C55D-7776-407B-A4E3-62EF892C8B75}" type="pres">
      <dgm:prSet presAssocID="{450B75F9-2FDC-4494-ADEB-1A0F376B996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0CD5C607-46C2-47AF-9528-C30D05D01145}" type="pres">
      <dgm:prSet presAssocID="{450B75F9-2FDC-4494-ADEB-1A0F376B9960}" presName="spaceRect" presStyleCnt="0"/>
      <dgm:spPr/>
    </dgm:pt>
    <dgm:pt modelId="{199C37F5-1844-498D-96B4-01AEEDAC50D4}" type="pres">
      <dgm:prSet presAssocID="{450B75F9-2FDC-4494-ADEB-1A0F376B9960}" presName="textRect" presStyleLbl="revTx" presStyleIdx="1" presStyleCnt="3">
        <dgm:presLayoutVars>
          <dgm:chMax val="1"/>
          <dgm:chPref val="1"/>
        </dgm:presLayoutVars>
      </dgm:prSet>
      <dgm:spPr/>
    </dgm:pt>
    <dgm:pt modelId="{5DAC8D86-096C-4A5C-A863-ECCCA11316DA}" type="pres">
      <dgm:prSet presAssocID="{81C12C6C-ECE8-4357-A1B1-FFD32332C1C7}" presName="sibTrans" presStyleCnt="0"/>
      <dgm:spPr/>
    </dgm:pt>
    <dgm:pt modelId="{3145FABD-44BE-46E7-B38A-997C29215AD2}" type="pres">
      <dgm:prSet presAssocID="{7CEF0445-3AC3-42FE-B125-A50DD1C7A262}" presName="compNode" presStyleCnt="0"/>
      <dgm:spPr/>
    </dgm:pt>
    <dgm:pt modelId="{7801D235-47DC-4440-BB91-58FB692E330A}" type="pres">
      <dgm:prSet presAssocID="{7CEF0445-3AC3-42FE-B125-A50DD1C7A262}" presName="iconBgRect" presStyleLbl="bgShp" presStyleIdx="2" presStyleCnt="3"/>
      <dgm:spPr/>
    </dgm:pt>
    <dgm:pt modelId="{2E23257D-109A-42AA-A9DA-7D3EAE1F704D}" type="pres">
      <dgm:prSet presAssocID="{7CEF0445-3AC3-42FE-B125-A50DD1C7A26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fe"/>
        </a:ext>
      </dgm:extLst>
    </dgm:pt>
    <dgm:pt modelId="{179FA28C-1660-4083-9124-861B96383B22}" type="pres">
      <dgm:prSet presAssocID="{7CEF0445-3AC3-42FE-B125-A50DD1C7A262}" presName="spaceRect" presStyleCnt="0"/>
      <dgm:spPr/>
    </dgm:pt>
    <dgm:pt modelId="{E58DC655-833E-4652-83F6-35B017F67631}" type="pres">
      <dgm:prSet presAssocID="{7CEF0445-3AC3-42FE-B125-A50DD1C7A26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ED5D503-D2FB-4E28-A449-CA450AA658DC}" srcId="{7E3A75D5-F459-4E37-9216-912C909E3A0D}" destId="{1536844D-AD8A-4B89-9FCD-419F6314D7B4}" srcOrd="0" destOrd="0" parTransId="{00DE21CC-3CAE-4434-B416-CDB06469CCF3}" sibTransId="{31EACC79-F103-4859-B64C-59AD9CD87C19}"/>
    <dgm:cxn modelId="{77B55F20-0ACD-4C68-8B3E-89776719592C}" srcId="{7E3A75D5-F459-4E37-9216-912C909E3A0D}" destId="{450B75F9-2FDC-4494-ADEB-1A0F376B9960}" srcOrd="1" destOrd="0" parTransId="{20EC72DD-7324-4994-A8F5-0F1A867979AA}" sibTransId="{81C12C6C-ECE8-4357-A1B1-FFD32332C1C7}"/>
    <dgm:cxn modelId="{147C1151-1511-4464-9B0C-46286055176D}" type="presOf" srcId="{7E3A75D5-F459-4E37-9216-912C909E3A0D}" destId="{1ECD46E0-E86D-4D4D-B811-4BA56F62AEAB}" srcOrd="0" destOrd="0" presId="urn:microsoft.com/office/officeart/2018/5/layout/IconCircleLabelList"/>
    <dgm:cxn modelId="{46A06F86-2082-4485-BEF2-65D9646A9E80}" type="presOf" srcId="{1536844D-AD8A-4B89-9FCD-419F6314D7B4}" destId="{45403512-4441-4BB1-BA0E-5B5926DE4745}" srcOrd="0" destOrd="0" presId="urn:microsoft.com/office/officeart/2018/5/layout/IconCircleLabelList"/>
    <dgm:cxn modelId="{35E7D4A8-F777-4F95-BE51-8AF2FC6B7734}" type="presOf" srcId="{7CEF0445-3AC3-42FE-B125-A50DD1C7A262}" destId="{E58DC655-833E-4652-83F6-35B017F67631}" srcOrd="0" destOrd="0" presId="urn:microsoft.com/office/officeart/2018/5/layout/IconCircleLabelList"/>
    <dgm:cxn modelId="{6A5F44B1-6AD9-4B1F-9516-1B5D0752E8F9}" srcId="{7E3A75D5-F459-4E37-9216-912C909E3A0D}" destId="{7CEF0445-3AC3-42FE-B125-A50DD1C7A262}" srcOrd="2" destOrd="0" parTransId="{B799996B-F0B0-4566-8596-4697A04EE10A}" sibTransId="{E21D643F-5C3E-4FCE-A3DA-50EA72DF61A1}"/>
    <dgm:cxn modelId="{03E791DB-0F76-417C-898A-2BAECBE07E97}" type="presOf" srcId="{450B75F9-2FDC-4494-ADEB-1A0F376B9960}" destId="{199C37F5-1844-498D-96B4-01AEEDAC50D4}" srcOrd="0" destOrd="0" presId="urn:microsoft.com/office/officeart/2018/5/layout/IconCircleLabelList"/>
    <dgm:cxn modelId="{8CED822E-643C-476A-8E87-52FDB20B6F52}" type="presParOf" srcId="{1ECD46E0-E86D-4D4D-B811-4BA56F62AEAB}" destId="{79FA92C2-C7E0-4193-A9AE-EDFA0D93C3CC}" srcOrd="0" destOrd="0" presId="urn:microsoft.com/office/officeart/2018/5/layout/IconCircleLabelList"/>
    <dgm:cxn modelId="{1D1F0CEA-D036-427A-A58C-AA43FF8CF49B}" type="presParOf" srcId="{79FA92C2-C7E0-4193-A9AE-EDFA0D93C3CC}" destId="{0C765ECD-B603-4A08-B55A-93BC1CC7F8FC}" srcOrd="0" destOrd="0" presId="urn:microsoft.com/office/officeart/2018/5/layout/IconCircleLabelList"/>
    <dgm:cxn modelId="{0ACC0E4E-8016-41F5-A25B-C797CF1C21F1}" type="presParOf" srcId="{79FA92C2-C7E0-4193-A9AE-EDFA0D93C3CC}" destId="{507A147A-0D2B-48FA-A699-A4368DE1DA33}" srcOrd="1" destOrd="0" presId="urn:microsoft.com/office/officeart/2018/5/layout/IconCircleLabelList"/>
    <dgm:cxn modelId="{D41FB46F-357F-41F6-9533-BFF3BCD77D81}" type="presParOf" srcId="{79FA92C2-C7E0-4193-A9AE-EDFA0D93C3CC}" destId="{D424D6F0-0FCB-497A-ABC0-ABF64B6FDDA4}" srcOrd="2" destOrd="0" presId="urn:microsoft.com/office/officeart/2018/5/layout/IconCircleLabelList"/>
    <dgm:cxn modelId="{E0EEAD54-E6F4-426E-AECB-FA196C7E4F64}" type="presParOf" srcId="{79FA92C2-C7E0-4193-A9AE-EDFA0D93C3CC}" destId="{45403512-4441-4BB1-BA0E-5B5926DE4745}" srcOrd="3" destOrd="0" presId="urn:microsoft.com/office/officeart/2018/5/layout/IconCircleLabelList"/>
    <dgm:cxn modelId="{685D74B5-6214-41C6-9D6F-9E7476EBF076}" type="presParOf" srcId="{1ECD46E0-E86D-4D4D-B811-4BA56F62AEAB}" destId="{665AB5B7-E8EE-43C1-A67F-2B3006A7E340}" srcOrd="1" destOrd="0" presId="urn:microsoft.com/office/officeart/2018/5/layout/IconCircleLabelList"/>
    <dgm:cxn modelId="{1C61D06A-11EB-49DC-9DC3-77D81619CE13}" type="presParOf" srcId="{1ECD46E0-E86D-4D4D-B811-4BA56F62AEAB}" destId="{20E51AF2-33E3-4B1D-908D-93FF442CE7D1}" srcOrd="2" destOrd="0" presId="urn:microsoft.com/office/officeart/2018/5/layout/IconCircleLabelList"/>
    <dgm:cxn modelId="{27EB5406-33A7-4F4E-A381-835D0A08DDDF}" type="presParOf" srcId="{20E51AF2-33E3-4B1D-908D-93FF442CE7D1}" destId="{F6A10D43-1ED7-450D-9355-8EDC795F0FEC}" srcOrd="0" destOrd="0" presId="urn:microsoft.com/office/officeart/2018/5/layout/IconCircleLabelList"/>
    <dgm:cxn modelId="{63E3C516-AAFF-444D-A14F-F5F2659FD3C3}" type="presParOf" srcId="{20E51AF2-33E3-4B1D-908D-93FF442CE7D1}" destId="{1399C55D-7776-407B-A4E3-62EF892C8B75}" srcOrd="1" destOrd="0" presId="urn:microsoft.com/office/officeart/2018/5/layout/IconCircleLabelList"/>
    <dgm:cxn modelId="{9EE521DC-0F8E-4503-BC3E-368D46F8CA10}" type="presParOf" srcId="{20E51AF2-33E3-4B1D-908D-93FF442CE7D1}" destId="{0CD5C607-46C2-47AF-9528-C30D05D01145}" srcOrd="2" destOrd="0" presId="urn:microsoft.com/office/officeart/2018/5/layout/IconCircleLabelList"/>
    <dgm:cxn modelId="{05CEC335-8BAA-467F-8D85-341A67267DA6}" type="presParOf" srcId="{20E51AF2-33E3-4B1D-908D-93FF442CE7D1}" destId="{199C37F5-1844-498D-96B4-01AEEDAC50D4}" srcOrd="3" destOrd="0" presId="urn:microsoft.com/office/officeart/2018/5/layout/IconCircleLabelList"/>
    <dgm:cxn modelId="{43D2069C-9BC7-451E-813D-317B60BA9BC7}" type="presParOf" srcId="{1ECD46E0-E86D-4D4D-B811-4BA56F62AEAB}" destId="{5DAC8D86-096C-4A5C-A863-ECCCA11316DA}" srcOrd="3" destOrd="0" presId="urn:microsoft.com/office/officeart/2018/5/layout/IconCircleLabelList"/>
    <dgm:cxn modelId="{8CBB8C74-BB64-4592-8CD4-D3955DFF38A7}" type="presParOf" srcId="{1ECD46E0-E86D-4D4D-B811-4BA56F62AEAB}" destId="{3145FABD-44BE-46E7-B38A-997C29215AD2}" srcOrd="4" destOrd="0" presId="urn:microsoft.com/office/officeart/2018/5/layout/IconCircleLabelList"/>
    <dgm:cxn modelId="{CB080957-86D6-426B-86A5-FB7B953A3909}" type="presParOf" srcId="{3145FABD-44BE-46E7-B38A-997C29215AD2}" destId="{7801D235-47DC-4440-BB91-58FB692E330A}" srcOrd="0" destOrd="0" presId="urn:microsoft.com/office/officeart/2018/5/layout/IconCircleLabelList"/>
    <dgm:cxn modelId="{9299E491-E7E1-45FD-83D9-35C6AA0C2AD9}" type="presParOf" srcId="{3145FABD-44BE-46E7-B38A-997C29215AD2}" destId="{2E23257D-109A-42AA-A9DA-7D3EAE1F704D}" srcOrd="1" destOrd="0" presId="urn:microsoft.com/office/officeart/2018/5/layout/IconCircleLabelList"/>
    <dgm:cxn modelId="{64894340-239E-4CAF-8C94-7B740C24710B}" type="presParOf" srcId="{3145FABD-44BE-46E7-B38A-997C29215AD2}" destId="{179FA28C-1660-4083-9124-861B96383B22}" srcOrd="2" destOrd="0" presId="urn:microsoft.com/office/officeart/2018/5/layout/IconCircleLabelList"/>
    <dgm:cxn modelId="{BF3D3624-6AB6-4D0C-960C-0361606415BF}" type="presParOf" srcId="{3145FABD-44BE-46E7-B38A-997C29215AD2}" destId="{E58DC655-833E-4652-83F6-35B017F6763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961FB3-EF03-4812-9C97-20A1DDA741CB}" type="doc">
      <dgm:prSet loTypeId="urn:microsoft.com/office/officeart/2008/layout/LinedLis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5296D18-94B7-4FF8-8A64-302BB8F780CF}">
      <dgm:prSet/>
      <dgm:spPr/>
      <dgm:t>
        <a:bodyPr/>
        <a:lstStyle/>
        <a:p>
          <a:r>
            <a:rPr lang="en-US"/>
            <a:t>Support grading and analytics</a:t>
          </a:r>
        </a:p>
      </dgm:t>
    </dgm:pt>
    <dgm:pt modelId="{84D6B8EE-2209-4923-8BC9-B575C32CD7F9}" type="parTrans" cxnId="{CDE3EA3F-4B58-47F9-B082-985202317EDD}">
      <dgm:prSet/>
      <dgm:spPr/>
      <dgm:t>
        <a:bodyPr/>
        <a:lstStyle/>
        <a:p>
          <a:endParaRPr lang="en-US"/>
        </a:p>
      </dgm:t>
    </dgm:pt>
    <dgm:pt modelId="{F9D4C9A9-D0FC-43F2-A2E7-1CF965C5A287}" type="sibTrans" cxnId="{CDE3EA3F-4B58-47F9-B082-985202317EDD}">
      <dgm:prSet/>
      <dgm:spPr/>
      <dgm:t>
        <a:bodyPr/>
        <a:lstStyle/>
        <a:p>
          <a:endParaRPr lang="en-US"/>
        </a:p>
      </dgm:t>
    </dgm:pt>
    <dgm:pt modelId="{82A4AEB0-DBB3-4EC7-88DA-74A4893DFB75}">
      <dgm:prSet phldr="0"/>
      <dgm:spPr/>
      <dgm:t>
        <a:bodyPr/>
        <a:lstStyle/>
        <a:p>
          <a:r>
            <a:rPr lang="en-US">
              <a:latin typeface="Arial"/>
              <a:cs typeface="Arial"/>
            </a:rPr>
            <a:t>Develop cross-platform desktop application</a:t>
          </a:r>
          <a:endParaRPr lang="en-US">
            <a:latin typeface="Posterama"/>
          </a:endParaRPr>
        </a:p>
      </dgm:t>
    </dgm:pt>
    <dgm:pt modelId="{57C36554-32C1-489B-BC63-F5C9AFDE8C2A}" type="parTrans" cxnId="{9FA2200C-903E-49BC-8630-3CA93C05BD5C}">
      <dgm:prSet/>
      <dgm:spPr/>
    </dgm:pt>
    <dgm:pt modelId="{10372E61-4323-46B5-8997-B436D44594F9}" type="sibTrans" cxnId="{9FA2200C-903E-49BC-8630-3CA93C05BD5C}">
      <dgm:prSet/>
      <dgm:spPr/>
    </dgm:pt>
    <dgm:pt modelId="{F4A490DF-9187-4ECB-9C2E-2C2E1AC00855}">
      <dgm:prSet phldr="0"/>
      <dgm:spPr/>
      <dgm:t>
        <a:bodyPr/>
        <a:lstStyle/>
        <a:p>
          <a:r>
            <a:rPr lang="en-US">
              <a:latin typeface="Arial"/>
              <a:cs typeface="Arial"/>
            </a:rPr>
            <a:t>Facilitate exam management system on local network</a:t>
          </a:r>
          <a:endParaRPr lang="en-US"/>
        </a:p>
      </dgm:t>
    </dgm:pt>
    <dgm:pt modelId="{30101857-5144-4679-996E-C56968E85460}" type="parTrans" cxnId="{5B384637-439C-4A46-8244-18EE3081512A}">
      <dgm:prSet/>
      <dgm:spPr/>
    </dgm:pt>
    <dgm:pt modelId="{E033FA1A-45A9-4D7E-9A33-5524E5258EE7}" type="sibTrans" cxnId="{5B384637-439C-4A46-8244-18EE3081512A}">
      <dgm:prSet/>
      <dgm:spPr/>
    </dgm:pt>
    <dgm:pt modelId="{E426C993-5E23-49E1-AEAD-9E2E3D201C0E}">
      <dgm:prSet phldr="0"/>
      <dgm:spPr/>
      <dgm:t>
        <a:bodyPr/>
        <a:lstStyle/>
        <a:p>
          <a:r>
            <a:rPr lang="en-US">
              <a:latin typeface="Arial"/>
              <a:cs typeface="Arial"/>
            </a:rPr>
            <a:t>Integrate an auto-evaluation system (judge) for code-based questions</a:t>
          </a:r>
          <a:endParaRPr lang="en-US"/>
        </a:p>
      </dgm:t>
    </dgm:pt>
    <dgm:pt modelId="{FD55C78C-6E85-4BA1-97E1-2498CF049379}" type="parTrans" cxnId="{FBD55DC1-8505-4FA7-B505-EB5D795949D4}">
      <dgm:prSet/>
      <dgm:spPr/>
    </dgm:pt>
    <dgm:pt modelId="{595F137D-7692-4A28-B42F-3EC00C84A274}" type="sibTrans" cxnId="{FBD55DC1-8505-4FA7-B505-EB5D795949D4}">
      <dgm:prSet/>
      <dgm:spPr/>
    </dgm:pt>
    <dgm:pt modelId="{915B074C-7C87-4AEB-BB20-EC5C3A608649}">
      <dgm:prSet phldr="0"/>
      <dgm:spPr/>
      <dgm:t>
        <a:bodyPr/>
        <a:lstStyle/>
        <a:p>
          <a:r>
            <a:rPr lang="en-US">
              <a:latin typeface="Arial"/>
              <a:cs typeface="Arial"/>
            </a:rPr>
            <a:t>Allow flexible exam scheduling and control for teachers</a:t>
          </a:r>
          <a:endParaRPr lang="en-US"/>
        </a:p>
      </dgm:t>
    </dgm:pt>
    <dgm:pt modelId="{E7D78F53-925B-4476-9FFF-012C7CDDBEE2}" type="parTrans" cxnId="{843E9817-E33E-4B5A-83F7-8554F649A60C}">
      <dgm:prSet/>
      <dgm:spPr/>
    </dgm:pt>
    <dgm:pt modelId="{7035626A-73C7-4B10-A2D7-20A3ED195F15}" type="sibTrans" cxnId="{843E9817-E33E-4B5A-83F7-8554F649A60C}">
      <dgm:prSet/>
      <dgm:spPr/>
    </dgm:pt>
    <dgm:pt modelId="{40CAA485-45E5-4E7A-BF6E-D4505D919826}">
      <dgm:prSet phldr="0"/>
      <dgm:spPr/>
      <dgm:t>
        <a:bodyPr/>
        <a:lstStyle/>
        <a:p>
          <a:pPr rtl="0"/>
          <a:r>
            <a:rPr lang="en-US" sz="1100">
              <a:latin typeface="Calibri"/>
              <a:ea typeface="Calibri"/>
              <a:cs typeface="Calibri"/>
            </a:rPr>
            <a:t>Cross-platform desktop application with </a:t>
          </a:r>
          <a:r>
            <a:rPr lang="en-US" sz="1800">
              <a:latin typeface="Posterama"/>
              <a:ea typeface="Calibri"/>
              <a:cs typeface="Posterama"/>
            </a:rPr>
            <a:t>user-friendly</a:t>
          </a:r>
          <a:r>
            <a:rPr lang="en-US"/>
            <a:t> interface for students and instructors</a:t>
          </a:r>
          <a:endParaRPr lang="en-US" sz="1100">
            <a:latin typeface="Calibri"/>
            <a:ea typeface="Calibri"/>
            <a:cs typeface="Calibri"/>
          </a:endParaRPr>
        </a:p>
      </dgm:t>
    </dgm:pt>
    <dgm:pt modelId="{CC56442C-4AEA-4DBE-8C13-8B3FC8A6CE45}" type="parTrans" cxnId="{75DE1E3B-C06B-4FE7-8E78-2ED421C3DE01}">
      <dgm:prSet/>
      <dgm:spPr/>
    </dgm:pt>
    <dgm:pt modelId="{0A0859F7-E70B-4A0F-A41E-D5FB0CB3F5EA}" type="sibTrans" cxnId="{75DE1E3B-C06B-4FE7-8E78-2ED421C3DE01}">
      <dgm:prSet/>
      <dgm:spPr/>
    </dgm:pt>
    <dgm:pt modelId="{A1BA0E53-E8EF-4986-8640-5F3A8B093D8D}" type="pres">
      <dgm:prSet presAssocID="{58961FB3-EF03-4812-9C97-20A1DDA741CB}" presName="vert0" presStyleCnt="0">
        <dgm:presLayoutVars>
          <dgm:dir/>
          <dgm:animOne val="branch"/>
          <dgm:animLvl val="lvl"/>
        </dgm:presLayoutVars>
      </dgm:prSet>
      <dgm:spPr/>
    </dgm:pt>
    <dgm:pt modelId="{049C14EC-39A1-495D-AF55-5DE2845E950A}" type="pres">
      <dgm:prSet presAssocID="{40CAA485-45E5-4E7A-BF6E-D4505D919826}" presName="thickLine" presStyleLbl="alignNode1" presStyleIdx="0" presStyleCnt="6"/>
      <dgm:spPr/>
    </dgm:pt>
    <dgm:pt modelId="{06A56700-34B8-45E1-BA2A-44582A4184E1}" type="pres">
      <dgm:prSet presAssocID="{40CAA485-45E5-4E7A-BF6E-D4505D919826}" presName="horz1" presStyleCnt="0"/>
      <dgm:spPr/>
    </dgm:pt>
    <dgm:pt modelId="{EA36ADC7-500D-40F2-9769-45A64A643F33}" type="pres">
      <dgm:prSet presAssocID="{40CAA485-45E5-4E7A-BF6E-D4505D919826}" presName="tx1" presStyleLbl="revTx" presStyleIdx="0" presStyleCnt="6"/>
      <dgm:spPr/>
    </dgm:pt>
    <dgm:pt modelId="{89414CD9-B0F5-466C-BEFA-A73F118A247F}" type="pres">
      <dgm:prSet presAssocID="{40CAA485-45E5-4E7A-BF6E-D4505D919826}" presName="vert1" presStyleCnt="0"/>
      <dgm:spPr/>
    </dgm:pt>
    <dgm:pt modelId="{750E064E-CADF-4567-B125-58F8CC2987CA}" type="pres">
      <dgm:prSet presAssocID="{E5296D18-94B7-4FF8-8A64-302BB8F780CF}" presName="thickLine" presStyleLbl="alignNode1" presStyleIdx="1" presStyleCnt="6"/>
      <dgm:spPr/>
    </dgm:pt>
    <dgm:pt modelId="{F1DB4321-F939-44FC-8E6B-4CC5B89F509E}" type="pres">
      <dgm:prSet presAssocID="{E5296D18-94B7-4FF8-8A64-302BB8F780CF}" presName="horz1" presStyleCnt="0"/>
      <dgm:spPr/>
    </dgm:pt>
    <dgm:pt modelId="{D2BFFE79-36E5-44CA-B382-C805C32205B5}" type="pres">
      <dgm:prSet presAssocID="{E5296D18-94B7-4FF8-8A64-302BB8F780CF}" presName="tx1" presStyleLbl="revTx" presStyleIdx="1" presStyleCnt="6"/>
      <dgm:spPr/>
    </dgm:pt>
    <dgm:pt modelId="{CB5DC6FC-A4B0-4D40-A25F-97B076863BB1}" type="pres">
      <dgm:prSet presAssocID="{E5296D18-94B7-4FF8-8A64-302BB8F780CF}" presName="vert1" presStyleCnt="0"/>
      <dgm:spPr/>
    </dgm:pt>
    <dgm:pt modelId="{9C294FD3-69FE-4B1F-91AD-AB7465BFA650}" type="pres">
      <dgm:prSet presAssocID="{82A4AEB0-DBB3-4EC7-88DA-74A4893DFB75}" presName="thickLine" presStyleLbl="alignNode1" presStyleIdx="2" presStyleCnt="6"/>
      <dgm:spPr/>
    </dgm:pt>
    <dgm:pt modelId="{82674B20-9608-49A2-B0F9-FE49883DAB89}" type="pres">
      <dgm:prSet presAssocID="{82A4AEB0-DBB3-4EC7-88DA-74A4893DFB75}" presName="horz1" presStyleCnt="0"/>
      <dgm:spPr/>
    </dgm:pt>
    <dgm:pt modelId="{AFC75ADE-750F-4211-9EC8-538EACDE9BAF}" type="pres">
      <dgm:prSet presAssocID="{82A4AEB0-DBB3-4EC7-88DA-74A4893DFB75}" presName="tx1" presStyleLbl="revTx" presStyleIdx="2" presStyleCnt="6"/>
      <dgm:spPr/>
    </dgm:pt>
    <dgm:pt modelId="{6F82C388-4D1F-4C20-BED5-CFFE2F780C79}" type="pres">
      <dgm:prSet presAssocID="{82A4AEB0-DBB3-4EC7-88DA-74A4893DFB75}" presName="vert1" presStyleCnt="0"/>
      <dgm:spPr/>
    </dgm:pt>
    <dgm:pt modelId="{96DC5CB4-DC13-4B82-98E6-9878E5D198A3}" type="pres">
      <dgm:prSet presAssocID="{F4A490DF-9187-4ECB-9C2E-2C2E1AC00855}" presName="thickLine" presStyleLbl="alignNode1" presStyleIdx="3" presStyleCnt="6"/>
      <dgm:spPr/>
    </dgm:pt>
    <dgm:pt modelId="{AFFC0EF2-4CD5-4CEA-A5F9-EC54275524B9}" type="pres">
      <dgm:prSet presAssocID="{F4A490DF-9187-4ECB-9C2E-2C2E1AC00855}" presName="horz1" presStyleCnt="0"/>
      <dgm:spPr/>
    </dgm:pt>
    <dgm:pt modelId="{D0466F02-B4D6-453E-8850-7870215243D4}" type="pres">
      <dgm:prSet presAssocID="{F4A490DF-9187-4ECB-9C2E-2C2E1AC00855}" presName="tx1" presStyleLbl="revTx" presStyleIdx="3" presStyleCnt="6"/>
      <dgm:spPr/>
    </dgm:pt>
    <dgm:pt modelId="{437C4E78-E063-4159-A61F-80AFE767A29D}" type="pres">
      <dgm:prSet presAssocID="{F4A490DF-9187-4ECB-9C2E-2C2E1AC00855}" presName="vert1" presStyleCnt="0"/>
      <dgm:spPr/>
    </dgm:pt>
    <dgm:pt modelId="{1FC6B644-0887-46D0-B9DA-2DCA9C7A64C9}" type="pres">
      <dgm:prSet presAssocID="{E426C993-5E23-49E1-AEAD-9E2E3D201C0E}" presName="thickLine" presStyleLbl="alignNode1" presStyleIdx="4" presStyleCnt="6"/>
      <dgm:spPr/>
    </dgm:pt>
    <dgm:pt modelId="{941DEB22-0672-4082-ABE9-7EC76DB86BDC}" type="pres">
      <dgm:prSet presAssocID="{E426C993-5E23-49E1-AEAD-9E2E3D201C0E}" presName="horz1" presStyleCnt="0"/>
      <dgm:spPr/>
    </dgm:pt>
    <dgm:pt modelId="{D06B4893-0AE0-4EAE-8556-638E5B11F793}" type="pres">
      <dgm:prSet presAssocID="{E426C993-5E23-49E1-AEAD-9E2E3D201C0E}" presName="tx1" presStyleLbl="revTx" presStyleIdx="4" presStyleCnt="6"/>
      <dgm:spPr/>
    </dgm:pt>
    <dgm:pt modelId="{29E96EE6-2DDB-437B-B3AF-F2C67E5B5D76}" type="pres">
      <dgm:prSet presAssocID="{E426C993-5E23-49E1-AEAD-9E2E3D201C0E}" presName="vert1" presStyleCnt="0"/>
      <dgm:spPr/>
    </dgm:pt>
    <dgm:pt modelId="{6D0CBEF7-9322-47E7-9A8D-59C190F9BC65}" type="pres">
      <dgm:prSet presAssocID="{915B074C-7C87-4AEB-BB20-EC5C3A608649}" presName="thickLine" presStyleLbl="alignNode1" presStyleIdx="5" presStyleCnt="6"/>
      <dgm:spPr/>
    </dgm:pt>
    <dgm:pt modelId="{7532F5F3-3580-44E9-AC98-6DC2F69F4C40}" type="pres">
      <dgm:prSet presAssocID="{915B074C-7C87-4AEB-BB20-EC5C3A608649}" presName="horz1" presStyleCnt="0"/>
      <dgm:spPr/>
    </dgm:pt>
    <dgm:pt modelId="{7F0DFE4F-7D80-4BBE-9BF3-51B54BFF3704}" type="pres">
      <dgm:prSet presAssocID="{915B074C-7C87-4AEB-BB20-EC5C3A608649}" presName="tx1" presStyleLbl="revTx" presStyleIdx="5" presStyleCnt="6"/>
      <dgm:spPr/>
    </dgm:pt>
    <dgm:pt modelId="{5D8D7E8D-682B-46A4-8FE5-37422096E661}" type="pres">
      <dgm:prSet presAssocID="{915B074C-7C87-4AEB-BB20-EC5C3A608649}" presName="vert1" presStyleCnt="0"/>
      <dgm:spPr/>
    </dgm:pt>
  </dgm:ptLst>
  <dgm:cxnLst>
    <dgm:cxn modelId="{19603C08-4A57-4CD0-88FA-CED98EEE4250}" type="presOf" srcId="{E426C993-5E23-49E1-AEAD-9E2E3D201C0E}" destId="{D06B4893-0AE0-4EAE-8556-638E5B11F793}" srcOrd="0" destOrd="0" presId="urn:microsoft.com/office/officeart/2008/layout/LinedList"/>
    <dgm:cxn modelId="{0AF3590B-955D-4233-A7F6-3A84C336FC29}" type="presOf" srcId="{40CAA485-45E5-4E7A-BF6E-D4505D919826}" destId="{EA36ADC7-500D-40F2-9769-45A64A643F33}" srcOrd="0" destOrd="0" presId="urn:microsoft.com/office/officeart/2008/layout/LinedList"/>
    <dgm:cxn modelId="{9FA2200C-903E-49BC-8630-3CA93C05BD5C}" srcId="{58961FB3-EF03-4812-9C97-20A1DDA741CB}" destId="{82A4AEB0-DBB3-4EC7-88DA-74A4893DFB75}" srcOrd="2" destOrd="0" parTransId="{57C36554-32C1-489B-BC63-F5C9AFDE8C2A}" sibTransId="{10372E61-4323-46B5-8997-B436D44594F9}"/>
    <dgm:cxn modelId="{843E9817-E33E-4B5A-83F7-8554F649A60C}" srcId="{58961FB3-EF03-4812-9C97-20A1DDA741CB}" destId="{915B074C-7C87-4AEB-BB20-EC5C3A608649}" srcOrd="5" destOrd="0" parTransId="{E7D78F53-925B-4476-9FFF-012C7CDDBEE2}" sibTransId="{7035626A-73C7-4B10-A2D7-20A3ED195F15}"/>
    <dgm:cxn modelId="{5B384637-439C-4A46-8244-18EE3081512A}" srcId="{58961FB3-EF03-4812-9C97-20A1DDA741CB}" destId="{F4A490DF-9187-4ECB-9C2E-2C2E1AC00855}" srcOrd="3" destOrd="0" parTransId="{30101857-5144-4679-996E-C56968E85460}" sibTransId="{E033FA1A-45A9-4D7E-9A33-5524E5258EE7}"/>
    <dgm:cxn modelId="{9219DD37-32E7-4DCE-8C7F-1DC7D88097DA}" type="presOf" srcId="{F4A490DF-9187-4ECB-9C2E-2C2E1AC00855}" destId="{D0466F02-B4D6-453E-8850-7870215243D4}" srcOrd="0" destOrd="0" presId="urn:microsoft.com/office/officeart/2008/layout/LinedList"/>
    <dgm:cxn modelId="{75DE1E3B-C06B-4FE7-8E78-2ED421C3DE01}" srcId="{58961FB3-EF03-4812-9C97-20A1DDA741CB}" destId="{40CAA485-45E5-4E7A-BF6E-D4505D919826}" srcOrd="0" destOrd="0" parTransId="{CC56442C-4AEA-4DBE-8C13-8B3FC8A6CE45}" sibTransId="{0A0859F7-E70B-4A0F-A41E-D5FB0CB3F5EA}"/>
    <dgm:cxn modelId="{CDE3EA3F-4B58-47F9-B082-985202317EDD}" srcId="{58961FB3-EF03-4812-9C97-20A1DDA741CB}" destId="{E5296D18-94B7-4FF8-8A64-302BB8F780CF}" srcOrd="1" destOrd="0" parTransId="{84D6B8EE-2209-4923-8BC9-B575C32CD7F9}" sibTransId="{F9D4C9A9-D0FC-43F2-A2E7-1CF965C5A287}"/>
    <dgm:cxn modelId="{28BB7576-9327-43C5-BCD9-2FE567811682}" type="presOf" srcId="{915B074C-7C87-4AEB-BB20-EC5C3A608649}" destId="{7F0DFE4F-7D80-4BBE-9BF3-51B54BFF3704}" srcOrd="0" destOrd="0" presId="urn:microsoft.com/office/officeart/2008/layout/LinedList"/>
    <dgm:cxn modelId="{FBD55DC1-8505-4FA7-B505-EB5D795949D4}" srcId="{58961FB3-EF03-4812-9C97-20A1DDA741CB}" destId="{E426C993-5E23-49E1-AEAD-9E2E3D201C0E}" srcOrd="4" destOrd="0" parTransId="{FD55C78C-6E85-4BA1-97E1-2498CF049379}" sibTransId="{595F137D-7692-4A28-B42F-3EC00C84A274}"/>
    <dgm:cxn modelId="{0A25B6CA-01A4-4410-B144-B414FFB44317}" type="presOf" srcId="{58961FB3-EF03-4812-9C97-20A1DDA741CB}" destId="{A1BA0E53-E8EF-4986-8640-5F3A8B093D8D}" srcOrd="0" destOrd="0" presId="urn:microsoft.com/office/officeart/2008/layout/LinedList"/>
    <dgm:cxn modelId="{3EDA05DC-C446-435F-8B72-F44A1BFD2A3C}" type="presOf" srcId="{E5296D18-94B7-4FF8-8A64-302BB8F780CF}" destId="{D2BFFE79-36E5-44CA-B382-C805C32205B5}" srcOrd="0" destOrd="0" presId="urn:microsoft.com/office/officeart/2008/layout/LinedList"/>
    <dgm:cxn modelId="{6A349DED-0BC0-4049-9F89-B471465D41CA}" type="presOf" srcId="{82A4AEB0-DBB3-4EC7-88DA-74A4893DFB75}" destId="{AFC75ADE-750F-4211-9EC8-538EACDE9BAF}" srcOrd="0" destOrd="0" presId="urn:microsoft.com/office/officeart/2008/layout/LinedList"/>
    <dgm:cxn modelId="{F624E34E-E8BB-4895-BD6E-3A6444588B2C}" type="presParOf" srcId="{A1BA0E53-E8EF-4986-8640-5F3A8B093D8D}" destId="{049C14EC-39A1-495D-AF55-5DE2845E950A}" srcOrd="0" destOrd="0" presId="urn:microsoft.com/office/officeart/2008/layout/LinedList"/>
    <dgm:cxn modelId="{0383CB1F-A943-4654-BB29-2107598DE0FD}" type="presParOf" srcId="{A1BA0E53-E8EF-4986-8640-5F3A8B093D8D}" destId="{06A56700-34B8-45E1-BA2A-44582A4184E1}" srcOrd="1" destOrd="0" presId="urn:microsoft.com/office/officeart/2008/layout/LinedList"/>
    <dgm:cxn modelId="{632D460E-58F4-4F67-8D3F-2D68AFB1A321}" type="presParOf" srcId="{06A56700-34B8-45E1-BA2A-44582A4184E1}" destId="{EA36ADC7-500D-40F2-9769-45A64A643F33}" srcOrd="0" destOrd="0" presId="urn:microsoft.com/office/officeart/2008/layout/LinedList"/>
    <dgm:cxn modelId="{413B031D-6751-403A-A35A-5C1B4DBE595B}" type="presParOf" srcId="{06A56700-34B8-45E1-BA2A-44582A4184E1}" destId="{89414CD9-B0F5-466C-BEFA-A73F118A247F}" srcOrd="1" destOrd="0" presId="urn:microsoft.com/office/officeart/2008/layout/LinedList"/>
    <dgm:cxn modelId="{7F70A1DC-4900-4106-9697-D0E4D3D96C31}" type="presParOf" srcId="{A1BA0E53-E8EF-4986-8640-5F3A8B093D8D}" destId="{750E064E-CADF-4567-B125-58F8CC2987CA}" srcOrd="2" destOrd="0" presId="urn:microsoft.com/office/officeart/2008/layout/LinedList"/>
    <dgm:cxn modelId="{9B9F675C-C311-47D6-B5E4-435D0E8BB31E}" type="presParOf" srcId="{A1BA0E53-E8EF-4986-8640-5F3A8B093D8D}" destId="{F1DB4321-F939-44FC-8E6B-4CC5B89F509E}" srcOrd="3" destOrd="0" presId="urn:microsoft.com/office/officeart/2008/layout/LinedList"/>
    <dgm:cxn modelId="{833C2A53-A39A-4EB0-B601-6B3F3D464468}" type="presParOf" srcId="{F1DB4321-F939-44FC-8E6B-4CC5B89F509E}" destId="{D2BFFE79-36E5-44CA-B382-C805C32205B5}" srcOrd="0" destOrd="0" presId="urn:microsoft.com/office/officeart/2008/layout/LinedList"/>
    <dgm:cxn modelId="{D8A49496-19AB-46BF-9A14-100692EF3E83}" type="presParOf" srcId="{F1DB4321-F939-44FC-8E6B-4CC5B89F509E}" destId="{CB5DC6FC-A4B0-4D40-A25F-97B076863BB1}" srcOrd="1" destOrd="0" presId="urn:microsoft.com/office/officeart/2008/layout/LinedList"/>
    <dgm:cxn modelId="{66DDBD6A-E723-43EE-A576-C3F38E9D4768}" type="presParOf" srcId="{A1BA0E53-E8EF-4986-8640-5F3A8B093D8D}" destId="{9C294FD3-69FE-4B1F-91AD-AB7465BFA650}" srcOrd="4" destOrd="0" presId="urn:microsoft.com/office/officeart/2008/layout/LinedList"/>
    <dgm:cxn modelId="{E6F4BE1A-202C-407F-8309-6FC056A91F54}" type="presParOf" srcId="{A1BA0E53-E8EF-4986-8640-5F3A8B093D8D}" destId="{82674B20-9608-49A2-B0F9-FE49883DAB89}" srcOrd="5" destOrd="0" presId="urn:microsoft.com/office/officeart/2008/layout/LinedList"/>
    <dgm:cxn modelId="{204CF8C3-7198-4017-8820-9038FB56BA81}" type="presParOf" srcId="{82674B20-9608-49A2-B0F9-FE49883DAB89}" destId="{AFC75ADE-750F-4211-9EC8-538EACDE9BAF}" srcOrd="0" destOrd="0" presId="urn:microsoft.com/office/officeart/2008/layout/LinedList"/>
    <dgm:cxn modelId="{A8B80DEB-E600-4772-BBBB-4FD06427E44A}" type="presParOf" srcId="{82674B20-9608-49A2-B0F9-FE49883DAB89}" destId="{6F82C388-4D1F-4C20-BED5-CFFE2F780C79}" srcOrd="1" destOrd="0" presId="urn:microsoft.com/office/officeart/2008/layout/LinedList"/>
    <dgm:cxn modelId="{6F1A40AB-EA61-4E58-9002-BD78A11D6A3A}" type="presParOf" srcId="{A1BA0E53-E8EF-4986-8640-5F3A8B093D8D}" destId="{96DC5CB4-DC13-4B82-98E6-9878E5D198A3}" srcOrd="6" destOrd="0" presId="urn:microsoft.com/office/officeart/2008/layout/LinedList"/>
    <dgm:cxn modelId="{BCC15648-8586-42C5-874A-E00E7BB09025}" type="presParOf" srcId="{A1BA0E53-E8EF-4986-8640-5F3A8B093D8D}" destId="{AFFC0EF2-4CD5-4CEA-A5F9-EC54275524B9}" srcOrd="7" destOrd="0" presId="urn:microsoft.com/office/officeart/2008/layout/LinedList"/>
    <dgm:cxn modelId="{B9F11B03-4B5A-4005-AD76-A7B2CA1938D6}" type="presParOf" srcId="{AFFC0EF2-4CD5-4CEA-A5F9-EC54275524B9}" destId="{D0466F02-B4D6-453E-8850-7870215243D4}" srcOrd="0" destOrd="0" presId="urn:microsoft.com/office/officeart/2008/layout/LinedList"/>
    <dgm:cxn modelId="{A278E533-6359-4274-B1C3-51A6BBA74A93}" type="presParOf" srcId="{AFFC0EF2-4CD5-4CEA-A5F9-EC54275524B9}" destId="{437C4E78-E063-4159-A61F-80AFE767A29D}" srcOrd="1" destOrd="0" presId="urn:microsoft.com/office/officeart/2008/layout/LinedList"/>
    <dgm:cxn modelId="{D8DFD311-1A6D-4E3D-8B5F-419182BABF68}" type="presParOf" srcId="{A1BA0E53-E8EF-4986-8640-5F3A8B093D8D}" destId="{1FC6B644-0887-46D0-B9DA-2DCA9C7A64C9}" srcOrd="8" destOrd="0" presId="urn:microsoft.com/office/officeart/2008/layout/LinedList"/>
    <dgm:cxn modelId="{2DAA913A-BE81-4485-95D1-0E32B9CDC7A7}" type="presParOf" srcId="{A1BA0E53-E8EF-4986-8640-5F3A8B093D8D}" destId="{941DEB22-0672-4082-ABE9-7EC76DB86BDC}" srcOrd="9" destOrd="0" presId="urn:microsoft.com/office/officeart/2008/layout/LinedList"/>
    <dgm:cxn modelId="{F7EAF4A9-30EA-4582-85D2-3C0F3893A039}" type="presParOf" srcId="{941DEB22-0672-4082-ABE9-7EC76DB86BDC}" destId="{D06B4893-0AE0-4EAE-8556-638E5B11F793}" srcOrd="0" destOrd="0" presId="urn:microsoft.com/office/officeart/2008/layout/LinedList"/>
    <dgm:cxn modelId="{7482B238-F727-4573-A3AB-4BDC9A2487CF}" type="presParOf" srcId="{941DEB22-0672-4082-ABE9-7EC76DB86BDC}" destId="{29E96EE6-2DDB-437B-B3AF-F2C67E5B5D76}" srcOrd="1" destOrd="0" presId="urn:microsoft.com/office/officeart/2008/layout/LinedList"/>
    <dgm:cxn modelId="{96E2A60D-4DC5-4483-9D17-D2549AF79F20}" type="presParOf" srcId="{A1BA0E53-E8EF-4986-8640-5F3A8B093D8D}" destId="{6D0CBEF7-9322-47E7-9A8D-59C190F9BC65}" srcOrd="10" destOrd="0" presId="urn:microsoft.com/office/officeart/2008/layout/LinedList"/>
    <dgm:cxn modelId="{62C0D63C-F089-4832-AC82-229B2F2CDBFE}" type="presParOf" srcId="{A1BA0E53-E8EF-4986-8640-5F3A8B093D8D}" destId="{7532F5F3-3580-44E9-AC98-6DC2F69F4C40}" srcOrd="11" destOrd="0" presId="urn:microsoft.com/office/officeart/2008/layout/LinedList"/>
    <dgm:cxn modelId="{926C35B8-7B8B-4AD5-9863-C087913497EE}" type="presParOf" srcId="{7532F5F3-3580-44E9-AC98-6DC2F69F4C40}" destId="{7F0DFE4F-7D80-4BBE-9BF3-51B54BFF3704}" srcOrd="0" destOrd="0" presId="urn:microsoft.com/office/officeart/2008/layout/LinedList"/>
    <dgm:cxn modelId="{FAA2DA41-C72A-4C23-92BA-8D5EC675CD15}" type="presParOf" srcId="{7532F5F3-3580-44E9-AC98-6DC2F69F4C40}" destId="{5D8D7E8D-682B-46A4-8FE5-37422096E66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D36443-DF93-4A4C-B3B3-8F2673656FAB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B0095A3-E3ED-45AB-8932-1097C0B036A2}">
      <dgm:prSet/>
      <dgm:spPr/>
      <dgm:t>
        <a:bodyPr/>
        <a:lstStyle/>
        <a:p>
          <a:r>
            <a:rPr lang="en-US"/>
            <a:t>Before exam: creates schedule on remote server, selects students, approves study materials</a:t>
          </a:r>
        </a:p>
      </dgm:t>
    </dgm:pt>
    <dgm:pt modelId="{E477016B-7C23-48E1-9451-13854E5B78C0}" type="parTrans" cxnId="{B9CE7D32-73AD-474A-964C-7091DBF8D7E9}">
      <dgm:prSet/>
      <dgm:spPr/>
      <dgm:t>
        <a:bodyPr/>
        <a:lstStyle/>
        <a:p>
          <a:endParaRPr lang="en-US"/>
        </a:p>
      </dgm:t>
    </dgm:pt>
    <dgm:pt modelId="{8F4487EC-F6A6-4386-A38F-255BA8CEA06E}" type="sibTrans" cxnId="{B9CE7D32-73AD-474A-964C-7091DBF8D7E9}">
      <dgm:prSet/>
      <dgm:spPr/>
      <dgm:t>
        <a:bodyPr/>
        <a:lstStyle/>
        <a:p>
          <a:endParaRPr lang="en-US"/>
        </a:p>
      </dgm:t>
    </dgm:pt>
    <dgm:pt modelId="{A7387015-23A1-49DC-9BF9-DEA4ABCEE3D3}">
      <dgm:prSet/>
      <dgm:spPr/>
      <dgm:t>
        <a:bodyPr/>
        <a:lstStyle/>
        <a:p>
          <a:r>
            <a:rPr lang="en-US"/>
            <a:t>In exam hall: logs in, downloads data to local computer, disconnects WAN</a:t>
          </a:r>
        </a:p>
      </dgm:t>
    </dgm:pt>
    <dgm:pt modelId="{E7B7C5B6-C224-43F6-A6F9-D4E3877E7F75}" type="parTrans" cxnId="{8FD6F2AF-57D9-4C45-AC55-E4D115105F7A}">
      <dgm:prSet/>
      <dgm:spPr/>
      <dgm:t>
        <a:bodyPr/>
        <a:lstStyle/>
        <a:p>
          <a:endParaRPr lang="en-US"/>
        </a:p>
      </dgm:t>
    </dgm:pt>
    <dgm:pt modelId="{1045A14B-D4F7-47B4-9471-273376D8673D}" type="sibTrans" cxnId="{8FD6F2AF-57D9-4C45-AC55-E4D115105F7A}">
      <dgm:prSet/>
      <dgm:spPr/>
      <dgm:t>
        <a:bodyPr/>
        <a:lstStyle/>
        <a:p>
          <a:endParaRPr lang="en-US"/>
        </a:p>
      </dgm:t>
    </dgm:pt>
    <dgm:pt modelId="{36B4939D-314D-4630-BA07-E7D4065116C9}">
      <dgm:prSet/>
      <dgm:spPr/>
      <dgm:t>
        <a:bodyPr/>
        <a:lstStyle/>
        <a:p>
          <a:r>
            <a:rPr lang="en-US"/>
            <a:t>Configures exam: start/end times, extends time, allows late submissions/penalties</a:t>
          </a:r>
        </a:p>
      </dgm:t>
    </dgm:pt>
    <dgm:pt modelId="{55383F8F-21B5-4EF5-A4D6-B3354D886B17}" type="parTrans" cxnId="{32F121B7-0D9E-4921-BCBD-91DE8CC9D8F1}">
      <dgm:prSet/>
      <dgm:spPr/>
      <dgm:t>
        <a:bodyPr/>
        <a:lstStyle/>
        <a:p>
          <a:endParaRPr lang="en-US"/>
        </a:p>
      </dgm:t>
    </dgm:pt>
    <dgm:pt modelId="{07B07124-CADE-483C-90EA-BC38FC6CBE83}" type="sibTrans" cxnId="{32F121B7-0D9E-4921-BCBD-91DE8CC9D8F1}">
      <dgm:prSet/>
      <dgm:spPr/>
      <dgm:t>
        <a:bodyPr/>
        <a:lstStyle/>
        <a:p>
          <a:endParaRPr lang="en-US"/>
        </a:p>
      </dgm:t>
    </dgm:pt>
    <dgm:pt modelId="{63C78F67-A7AE-4866-BC41-3A023274F627}">
      <dgm:prSet/>
      <dgm:spPr/>
      <dgm:t>
        <a:bodyPr/>
        <a:lstStyle/>
        <a:p>
          <a:r>
            <a:rPr lang="en-US"/>
            <a:t>After submissions: rejudges codes, checks and marks codes</a:t>
          </a:r>
        </a:p>
      </dgm:t>
    </dgm:pt>
    <dgm:pt modelId="{7B8F4DC9-26F4-4922-9AF6-1821E42D79F0}" type="parTrans" cxnId="{795F586D-0564-4826-BA84-B7B379C2FAC8}">
      <dgm:prSet/>
      <dgm:spPr/>
      <dgm:t>
        <a:bodyPr/>
        <a:lstStyle/>
        <a:p>
          <a:endParaRPr lang="en-US"/>
        </a:p>
      </dgm:t>
    </dgm:pt>
    <dgm:pt modelId="{EABA285A-9B77-4CAF-A088-3555A1FD1E28}" type="sibTrans" cxnId="{795F586D-0564-4826-BA84-B7B379C2FAC8}">
      <dgm:prSet/>
      <dgm:spPr/>
      <dgm:t>
        <a:bodyPr/>
        <a:lstStyle/>
        <a:p>
          <a:endParaRPr lang="en-US"/>
        </a:p>
      </dgm:t>
    </dgm:pt>
    <dgm:pt modelId="{6722326F-FFB5-4FE7-9563-A11EA6595B2F}">
      <dgm:prSet/>
      <dgm:spPr/>
      <dgm:t>
        <a:bodyPr/>
        <a:lstStyle/>
        <a:p>
          <a:r>
            <a:rPr lang="en-US"/>
            <a:t>After marking: students view results (or only system test pass/fail, leaderboard updates)</a:t>
          </a:r>
        </a:p>
      </dgm:t>
    </dgm:pt>
    <dgm:pt modelId="{36AB1594-3053-41A3-9B7B-76C4A9C01AA2}" type="parTrans" cxnId="{B896D1F3-0EAA-4523-8E64-0427F0667CBF}">
      <dgm:prSet/>
      <dgm:spPr/>
      <dgm:t>
        <a:bodyPr/>
        <a:lstStyle/>
        <a:p>
          <a:endParaRPr lang="en-US"/>
        </a:p>
      </dgm:t>
    </dgm:pt>
    <dgm:pt modelId="{A5BE663F-B067-4EF6-865E-F65A19E3947A}" type="sibTrans" cxnId="{B896D1F3-0EAA-4523-8E64-0427F0667CBF}">
      <dgm:prSet/>
      <dgm:spPr/>
      <dgm:t>
        <a:bodyPr/>
        <a:lstStyle/>
        <a:p>
          <a:endParaRPr lang="en-US"/>
        </a:p>
      </dgm:t>
    </dgm:pt>
    <dgm:pt modelId="{2E9760F1-FD28-49DA-AE6F-099A8F2B0A39}" type="pres">
      <dgm:prSet presAssocID="{31D36443-DF93-4A4C-B3B3-8F2673656FAB}" presName="outerComposite" presStyleCnt="0">
        <dgm:presLayoutVars>
          <dgm:chMax val="5"/>
          <dgm:dir/>
          <dgm:resizeHandles val="exact"/>
        </dgm:presLayoutVars>
      </dgm:prSet>
      <dgm:spPr/>
    </dgm:pt>
    <dgm:pt modelId="{460D19EE-9C0D-4101-B04C-99ABC6CB6589}" type="pres">
      <dgm:prSet presAssocID="{31D36443-DF93-4A4C-B3B3-8F2673656FAB}" presName="dummyMaxCanvas" presStyleCnt="0">
        <dgm:presLayoutVars/>
      </dgm:prSet>
      <dgm:spPr/>
    </dgm:pt>
    <dgm:pt modelId="{D36727A2-1908-4E02-962C-971E44A89C21}" type="pres">
      <dgm:prSet presAssocID="{31D36443-DF93-4A4C-B3B3-8F2673656FAB}" presName="FiveNodes_1" presStyleLbl="node1" presStyleIdx="0" presStyleCnt="5">
        <dgm:presLayoutVars>
          <dgm:bulletEnabled val="1"/>
        </dgm:presLayoutVars>
      </dgm:prSet>
      <dgm:spPr/>
    </dgm:pt>
    <dgm:pt modelId="{EBA5779D-C0F4-4F1D-AB93-7C66F73940B9}" type="pres">
      <dgm:prSet presAssocID="{31D36443-DF93-4A4C-B3B3-8F2673656FAB}" presName="FiveNodes_2" presStyleLbl="node1" presStyleIdx="1" presStyleCnt="5">
        <dgm:presLayoutVars>
          <dgm:bulletEnabled val="1"/>
        </dgm:presLayoutVars>
      </dgm:prSet>
      <dgm:spPr/>
    </dgm:pt>
    <dgm:pt modelId="{7F1079DC-26E8-4195-B71A-792CF13A89B7}" type="pres">
      <dgm:prSet presAssocID="{31D36443-DF93-4A4C-B3B3-8F2673656FAB}" presName="FiveNodes_3" presStyleLbl="node1" presStyleIdx="2" presStyleCnt="5">
        <dgm:presLayoutVars>
          <dgm:bulletEnabled val="1"/>
        </dgm:presLayoutVars>
      </dgm:prSet>
      <dgm:spPr/>
    </dgm:pt>
    <dgm:pt modelId="{EFF7BF70-B43B-43E6-9F27-AED34652B8CA}" type="pres">
      <dgm:prSet presAssocID="{31D36443-DF93-4A4C-B3B3-8F2673656FAB}" presName="FiveNodes_4" presStyleLbl="node1" presStyleIdx="3" presStyleCnt="5">
        <dgm:presLayoutVars>
          <dgm:bulletEnabled val="1"/>
        </dgm:presLayoutVars>
      </dgm:prSet>
      <dgm:spPr/>
    </dgm:pt>
    <dgm:pt modelId="{3B0A57B5-CE05-4A90-9A3C-86E3B91323AE}" type="pres">
      <dgm:prSet presAssocID="{31D36443-DF93-4A4C-B3B3-8F2673656FAB}" presName="FiveNodes_5" presStyleLbl="node1" presStyleIdx="4" presStyleCnt="5">
        <dgm:presLayoutVars>
          <dgm:bulletEnabled val="1"/>
        </dgm:presLayoutVars>
      </dgm:prSet>
      <dgm:spPr/>
    </dgm:pt>
    <dgm:pt modelId="{ABACBCFA-F72E-44CC-A27D-1F10DF08268C}" type="pres">
      <dgm:prSet presAssocID="{31D36443-DF93-4A4C-B3B3-8F2673656FAB}" presName="FiveConn_1-2" presStyleLbl="fgAccFollowNode1" presStyleIdx="0" presStyleCnt="4">
        <dgm:presLayoutVars>
          <dgm:bulletEnabled val="1"/>
        </dgm:presLayoutVars>
      </dgm:prSet>
      <dgm:spPr/>
    </dgm:pt>
    <dgm:pt modelId="{0F346CA0-4E42-49A6-90DC-0F5479DF8DD9}" type="pres">
      <dgm:prSet presAssocID="{31D36443-DF93-4A4C-B3B3-8F2673656FAB}" presName="FiveConn_2-3" presStyleLbl="fgAccFollowNode1" presStyleIdx="1" presStyleCnt="4">
        <dgm:presLayoutVars>
          <dgm:bulletEnabled val="1"/>
        </dgm:presLayoutVars>
      </dgm:prSet>
      <dgm:spPr/>
    </dgm:pt>
    <dgm:pt modelId="{B43C1F30-EB8E-44D7-A5BF-77FA5169BF4C}" type="pres">
      <dgm:prSet presAssocID="{31D36443-DF93-4A4C-B3B3-8F2673656FAB}" presName="FiveConn_3-4" presStyleLbl="fgAccFollowNode1" presStyleIdx="2" presStyleCnt="4">
        <dgm:presLayoutVars>
          <dgm:bulletEnabled val="1"/>
        </dgm:presLayoutVars>
      </dgm:prSet>
      <dgm:spPr/>
    </dgm:pt>
    <dgm:pt modelId="{9D77E2E9-D9F5-488B-876D-D945BA17EF45}" type="pres">
      <dgm:prSet presAssocID="{31D36443-DF93-4A4C-B3B3-8F2673656FAB}" presName="FiveConn_4-5" presStyleLbl="fgAccFollowNode1" presStyleIdx="3" presStyleCnt="4">
        <dgm:presLayoutVars>
          <dgm:bulletEnabled val="1"/>
        </dgm:presLayoutVars>
      </dgm:prSet>
      <dgm:spPr/>
    </dgm:pt>
    <dgm:pt modelId="{877DEE78-F95E-41E5-942E-BC4584C5D432}" type="pres">
      <dgm:prSet presAssocID="{31D36443-DF93-4A4C-B3B3-8F2673656FAB}" presName="FiveNodes_1_text" presStyleLbl="node1" presStyleIdx="4" presStyleCnt="5">
        <dgm:presLayoutVars>
          <dgm:bulletEnabled val="1"/>
        </dgm:presLayoutVars>
      </dgm:prSet>
      <dgm:spPr/>
    </dgm:pt>
    <dgm:pt modelId="{D582F519-6B33-4100-820D-B54D750D2061}" type="pres">
      <dgm:prSet presAssocID="{31D36443-DF93-4A4C-B3B3-8F2673656FAB}" presName="FiveNodes_2_text" presStyleLbl="node1" presStyleIdx="4" presStyleCnt="5">
        <dgm:presLayoutVars>
          <dgm:bulletEnabled val="1"/>
        </dgm:presLayoutVars>
      </dgm:prSet>
      <dgm:spPr/>
    </dgm:pt>
    <dgm:pt modelId="{7F027C1F-EE36-474D-93F2-68F46526EF69}" type="pres">
      <dgm:prSet presAssocID="{31D36443-DF93-4A4C-B3B3-8F2673656FAB}" presName="FiveNodes_3_text" presStyleLbl="node1" presStyleIdx="4" presStyleCnt="5">
        <dgm:presLayoutVars>
          <dgm:bulletEnabled val="1"/>
        </dgm:presLayoutVars>
      </dgm:prSet>
      <dgm:spPr/>
    </dgm:pt>
    <dgm:pt modelId="{8F7AC41F-CBD0-4AF2-99DD-27747AA8C2D1}" type="pres">
      <dgm:prSet presAssocID="{31D36443-DF93-4A4C-B3B3-8F2673656FAB}" presName="FiveNodes_4_text" presStyleLbl="node1" presStyleIdx="4" presStyleCnt="5">
        <dgm:presLayoutVars>
          <dgm:bulletEnabled val="1"/>
        </dgm:presLayoutVars>
      </dgm:prSet>
      <dgm:spPr/>
    </dgm:pt>
    <dgm:pt modelId="{23C27EDD-448F-4D4A-997C-BA035FB915EF}" type="pres">
      <dgm:prSet presAssocID="{31D36443-DF93-4A4C-B3B3-8F2673656FAB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FA60D50C-D067-480C-94C8-2E397D1F442A}" type="presOf" srcId="{31D36443-DF93-4A4C-B3B3-8F2673656FAB}" destId="{2E9760F1-FD28-49DA-AE6F-099A8F2B0A39}" srcOrd="0" destOrd="0" presId="urn:microsoft.com/office/officeart/2005/8/layout/vProcess5"/>
    <dgm:cxn modelId="{B9CE7D32-73AD-474A-964C-7091DBF8D7E9}" srcId="{31D36443-DF93-4A4C-B3B3-8F2673656FAB}" destId="{9B0095A3-E3ED-45AB-8932-1097C0B036A2}" srcOrd="0" destOrd="0" parTransId="{E477016B-7C23-48E1-9451-13854E5B78C0}" sibTransId="{8F4487EC-F6A6-4386-A38F-255BA8CEA06E}"/>
    <dgm:cxn modelId="{B2131B33-C781-4089-982D-D38691E2F307}" type="presOf" srcId="{9B0095A3-E3ED-45AB-8932-1097C0B036A2}" destId="{D36727A2-1908-4E02-962C-971E44A89C21}" srcOrd="0" destOrd="0" presId="urn:microsoft.com/office/officeart/2005/8/layout/vProcess5"/>
    <dgm:cxn modelId="{51917539-E7A9-4AFE-AFAA-9389A24EC11B}" type="presOf" srcId="{6722326F-FFB5-4FE7-9563-A11EA6595B2F}" destId="{23C27EDD-448F-4D4A-997C-BA035FB915EF}" srcOrd="1" destOrd="0" presId="urn:microsoft.com/office/officeart/2005/8/layout/vProcess5"/>
    <dgm:cxn modelId="{84036A47-EBB1-4397-8219-56AB28231F56}" type="presOf" srcId="{36B4939D-314D-4630-BA07-E7D4065116C9}" destId="{7F027C1F-EE36-474D-93F2-68F46526EF69}" srcOrd="1" destOrd="0" presId="urn:microsoft.com/office/officeart/2005/8/layout/vProcess5"/>
    <dgm:cxn modelId="{795F586D-0564-4826-BA84-B7B379C2FAC8}" srcId="{31D36443-DF93-4A4C-B3B3-8F2673656FAB}" destId="{63C78F67-A7AE-4866-BC41-3A023274F627}" srcOrd="3" destOrd="0" parTransId="{7B8F4DC9-26F4-4922-9AF6-1821E42D79F0}" sibTransId="{EABA285A-9B77-4CAF-A088-3555A1FD1E28}"/>
    <dgm:cxn modelId="{87E12F4E-7D15-49FB-BE00-6A5A507FC41A}" type="presOf" srcId="{63C78F67-A7AE-4866-BC41-3A023274F627}" destId="{EFF7BF70-B43B-43E6-9F27-AED34652B8CA}" srcOrd="0" destOrd="0" presId="urn:microsoft.com/office/officeart/2005/8/layout/vProcess5"/>
    <dgm:cxn modelId="{D7903454-46C2-4D12-B584-B28F691627E1}" type="presOf" srcId="{A7387015-23A1-49DC-9BF9-DEA4ABCEE3D3}" destId="{D582F519-6B33-4100-820D-B54D750D2061}" srcOrd="1" destOrd="0" presId="urn:microsoft.com/office/officeart/2005/8/layout/vProcess5"/>
    <dgm:cxn modelId="{1C655057-4C60-42E5-B915-49FC3BB319B3}" type="presOf" srcId="{8F4487EC-F6A6-4386-A38F-255BA8CEA06E}" destId="{ABACBCFA-F72E-44CC-A27D-1F10DF08268C}" srcOrd="0" destOrd="0" presId="urn:microsoft.com/office/officeart/2005/8/layout/vProcess5"/>
    <dgm:cxn modelId="{8511B182-D0D0-453C-AF78-6B2A4A8A4FD1}" type="presOf" srcId="{1045A14B-D4F7-47B4-9471-273376D8673D}" destId="{0F346CA0-4E42-49A6-90DC-0F5479DF8DD9}" srcOrd="0" destOrd="0" presId="urn:microsoft.com/office/officeart/2005/8/layout/vProcess5"/>
    <dgm:cxn modelId="{C6F1EE9E-CAEA-4326-99EF-7300CAB24C8E}" type="presOf" srcId="{A7387015-23A1-49DC-9BF9-DEA4ABCEE3D3}" destId="{EBA5779D-C0F4-4F1D-AB93-7C66F73940B9}" srcOrd="0" destOrd="0" presId="urn:microsoft.com/office/officeart/2005/8/layout/vProcess5"/>
    <dgm:cxn modelId="{8FD6F2AF-57D9-4C45-AC55-E4D115105F7A}" srcId="{31D36443-DF93-4A4C-B3B3-8F2673656FAB}" destId="{A7387015-23A1-49DC-9BF9-DEA4ABCEE3D3}" srcOrd="1" destOrd="0" parTransId="{E7B7C5B6-C224-43F6-A6F9-D4E3877E7F75}" sibTransId="{1045A14B-D4F7-47B4-9471-273376D8673D}"/>
    <dgm:cxn modelId="{32F121B7-0D9E-4921-BCBD-91DE8CC9D8F1}" srcId="{31D36443-DF93-4A4C-B3B3-8F2673656FAB}" destId="{36B4939D-314D-4630-BA07-E7D4065116C9}" srcOrd="2" destOrd="0" parTransId="{55383F8F-21B5-4EF5-A4D6-B3354D886B17}" sibTransId="{07B07124-CADE-483C-90EA-BC38FC6CBE83}"/>
    <dgm:cxn modelId="{C72B9DC0-508E-4EA7-82E1-CD264F83535E}" type="presOf" srcId="{9B0095A3-E3ED-45AB-8932-1097C0B036A2}" destId="{877DEE78-F95E-41E5-942E-BC4584C5D432}" srcOrd="1" destOrd="0" presId="urn:microsoft.com/office/officeart/2005/8/layout/vProcess5"/>
    <dgm:cxn modelId="{EA21C8C7-E1A7-49CB-8F0A-8131E14859FE}" type="presOf" srcId="{36B4939D-314D-4630-BA07-E7D4065116C9}" destId="{7F1079DC-26E8-4195-B71A-792CF13A89B7}" srcOrd="0" destOrd="0" presId="urn:microsoft.com/office/officeart/2005/8/layout/vProcess5"/>
    <dgm:cxn modelId="{18431CD0-84CE-480C-9F9A-F24F0F72265C}" type="presOf" srcId="{6722326F-FFB5-4FE7-9563-A11EA6595B2F}" destId="{3B0A57B5-CE05-4A90-9A3C-86E3B91323AE}" srcOrd="0" destOrd="0" presId="urn:microsoft.com/office/officeart/2005/8/layout/vProcess5"/>
    <dgm:cxn modelId="{D06A4CD9-475F-4BF0-B7A1-034A57350ECE}" type="presOf" srcId="{07B07124-CADE-483C-90EA-BC38FC6CBE83}" destId="{B43C1F30-EB8E-44D7-A5BF-77FA5169BF4C}" srcOrd="0" destOrd="0" presId="urn:microsoft.com/office/officeart/2005/8/layout/vProcess5"/>
    <dgm:cxn modelId="{4913F4E3-EAF2-4F7B-AA0A-DFE11CF41224}" type="presOf" srcId="{63C78F67-A7AE-4866-BC41-3A023274F627}" destId="{8F7AC41F-CBD0-4AF2-99DD-27747AA8C2D1}" srcOrd="1" destOrd="0" presId="urn:microsoft.com/office/officeart/2005/8/layout/vProcess5"/>
    <dgm:cxn modelId="{096324E7-9723-4356-A678-FE46DFA66425}" type="presOf" srcId="{EABA285A-9B77-4CAF-A088-3555A1FD1E28}" destId="{9D77E2E9-D9F5-488B-876D-D945BA17EF45}" srcOrd="0" destOrd="0" presId="urn:microsoft.com/office/officeart/2005/8/layout/vProcess5"/>
    <dgm:cxn modelId="{B896D1F3-0EAA-4523-8E64-0427F0667CBF}" srcId="{31D36443-DF93-4A4C-B3B3-8F2673656FAB}" destId="{6722326F-FFB5-4FE7-9563-A11EA6595B2F}" srcOrd="4" destOrd="0" parTransId="{36AB1594-3053-41A3-9B7B-76C4A9C01AA2}" sibTransId="{A5BE663F-B067-4EF6-865E-F65A19E3947A}"/>
    <dgm:cxn modelId="{56F1CE00-D663-4161-8D97-586C147136B6}" type="presParOf" srcId="{2E9760F1-FD28-49DA-AE6F-099A8F2B0A39}" destId="{460D19EE-9C0D-4101-B04C-99ABC6CB6589}" srcOrd="0" destOrd="0" presId="urn:microsoft.com/office/officeart/2005/8/layout/vProcess5"/>
    <dgm:cxn modelId="{804A7C25-D051-4D95-8510-028A394A9531}" type="presParOf" srcId="{2E9760F1-FD28-49DA-AE6F-099A8F2B0A39}" destId="{D36727A2-1908-4E02-962C-971E44A89C21}" srcOrd="1" destOrd="0" presId="urn:microsoft.com/office/officeart/2005/8/layout/vProcess5"/>
    <dgm:cxn modelId="{20E327A2-D7DC-41F7-8ADC-9DD00ED07B97}" type="presParOf" srcId="{2E9760F1-FD28-49DA-AE6F-099A8F2B0A39}" destId="{EBA5779D-C0F4-4F1D-AB93-7C66F73940B9}" srcOrd="2" destOrd="0" presId="urn:microsoft.com/office/officeart/2005/8/layout/vProcess5"/>
    <dgm:cxn modelId="{CF645E72-6D43-4D7D-A9D3-64D771FEAB4D}" type="presParOf" srcId="{2E9760F1-FD28-49DA-AE6F-099A8F2B0A39}" destId="{7F1079DC-26E8-4195-B71A-792CF13A89B7}" srcOrd="3" destOrd="0" presId="urn:microsoft.com/office/officeart/2005/8/layout/vProcess5"/>
    <dgm:cxn modelId="{4D251E51-9E77-440B-B2DD-A18CF6591896}" type="presParOf" srcId="{2E9760F1-FD28-49DA-AE6F-099A8F2B0A39}" destId="{EFF7BF70-B43B-43E6-9F27-AED34652B8CA}" srcOrd="4" destOrd="0" presId="urn:microsoft.com/office/officeart/2005/8/layout/vProcess5"/>
    <dgm:cxn modelId="{ECECC2AB-9618-4580-8BDF-B16CCEBB8C08}" type="presParOf" srcId="{2E9760F1-FD28-49DA-AE6F-099A8F2B0A39}" destId="{3B0A57B5-CE05-4A90-9A3C-86E3B91323AE}" srcOrd="5" destOrd="0" presId="urn:microsoft.com/office/officeart/2005/8/layout/vProcess5"/>
    <dgm:cxn modelId="{6D166BDD-A4D2-4A60-9178-9DC9462B888B}" type="presParOf" srcId="{2E9760F1-FD28-49DA-AE6F-099A8F2B0A39}" destId="{ABACBCFA-F72E-44CC-A27D-1F10DF08268C}" srcOrd="6" destOrd="0" presId="urn:microsoft.com/office/officeart/2005/8/layout/vProcess5"/>
    <dgm:cxn modelId="{64BA615D-68A5-4BE3-86EF-9B52D369D3E3}" type="presParOf" srcId="{2E9760F1-FD28-49DA-AE6F-099A8F2B0A39}" destId="{0F346CA0-4E42-49A6-90DC-0F5479DF8DD9}" srcOrd="7" destOrd="0" presId="urn:microsoft.com/office/officeart/2005/8/layout/vProcess5"/>
    <dgm:cxn modelId="{518CBA5B-B1EA-4C06-8B5E-4CA55E504B88}" type="presParOf" srcId="{2E9760F1-FD28-49DA-AE6F-099A8F2B0A39}" destId="{B43C1F30-EB8E-44D7-A5BF-77FA5169BF4C}" srcOrd="8" destOrd="0" presId="urn:microsoft.com/office/officeart/2005/8/layout/vProcess5"/>
    <dgm:cxn modelId="{74034ECB-B62C-4197-8C09-DB27A1CB4E12}" type="presParOf" srcId="{2E9760F1-FD28-49DA-AE6F-099A8F2B0A39}" destId="{9D77E2E9-D9F5-488B-876D-D945BA17EF45}" srcOrd="9" destOrd="0" presId="urn:microsoft.com/office/officeart/2005/8/layout/vProcess5"/>
    <dgm:cxn modelId="{57A3651B-6546-4D98-9E34-19CB110B2E91}" type="presParOf" srcId="{2E9760F1-FD28-49DA-AE6F-099A8F2B0A39}" destId="{877DEE78-F95E-41E5-942E-BC4584C5D432}" srcOrd="10" destOrd="0" presId="urn:microsoft.com/office/officeart/2005/8/layout/vProcess5"/>
    <dgm:cxn modelId="{7A79D09B-6284-4F1F-BC44-3707ECD3490D}" type="presParOf" srcId="{2E9760F1-FD28-49DA-AE6F-099A8F2B0A39}" destId="{D582F519-6B33-4100-820D-B54D750D2061}" srcOrd="11" destOrd="0" presId="urn:microsoft.com/office/officeart/2005/8/layout/vProcess5"/>
    <dgm:cxn modelId="{EBCA094F-EC11-469C-9B0B-3E63E0B74CA6}" type="presParOf" srcId="{2E9760F1-FD28-49DA-AE6F-099A8F2B0A39}" destId="{7F027C1F-EE36-474D-93F2-68F46526EF69}" srcOrd="12" destOrd="0" presId="urn:microsoft.com/office/officeart/2005/8/layout/vProcess5"/>
    <dgm:cxn modelId="{4B0A90DF-EFAF-4944-9D0D-7F1D48CB3806}" type="presParOf" srcId="{2E9760F1-FD28-49DA-AE6F-099A8F2B0A39}" destId="{8F7AC41F-CBD0-4AF2-99DD-27747AA8C2D1}" srcOrd="13" destOrd="0" presId="urn:microsoft.com/office/officeart/2005/8/layout/vProcess5"/>
    <dgm:cxn modelId="{3170F5BC-7388-495D-9B82-2A10272D9F06}" type="presParOf" srcId="{2E9760F1-FD28-49DA-AE6F-099A8F2B0A39}" destId="{23C27EDD-448F-4D4A-997C-BA035FB915E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D7D3CB-D72F-4F68-A259-73AF5CB16150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E1DE74-E17E-4912-B117-D4D409E5DE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Logs into account, code editor opens</a:t>
          </a:r>
        </a:p>
      </dgm:t>
    </dgm:pt>
    <dgm:pt modelId="{E2BB64E3-AA79-472B-8610-8DFDEA7570EC}" type="parTrans" cxnId="{EDE9606D-3B8E-4521-908C-A8CD9559079A}">
      <dgm:prSet/>
      <dgm:spPr/>
      <dgm:t>
        <a:bodyPr/>
        <a:lstStyle/>
        <a:p>
          <a:endParaRPr lang="en-US"/>
        </a:p>
      </dgm:t>
    </dgm:pt>
    <dgm:pt modelId="{761AB148-ADAB-4CA7-82A2-720E3973A65C}" type="sibTrans" cxnId="{EDE9606D-3B8E-4521-908C-A8CD9559079A}">
      <dgm:prSet/>
      <dgm:spPr/>
      <dgm:t>
        <a:bodyPr/>
        <a:lstStyle/>
        <a:p>
          <a:endParaRPr lang="en-US"/>
        </a:p>
      </dgm:t>
    </dgm:pt>
    <dgm:pt modelId="{00E7F1EC-137A-43A5-8157-3CC7D1F3C4A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Downloads pre-approved code, problem statements, test cases</a:t>
          </a:r>
        </a:p>
      </dgm:t>
    </dgm:pt>
    <dgm:pt modelId="{B9722210-F672-408F-A89A-C2C3880D50C3}" type="parTrans" cxnId="{95331DFB-01EC-4584-892D-69833F645F39}">
      <dgm:prSet/>
      <dgm:spPr/>
      <dgm:t>
        <a:bodyPr/>
        <a:lstStyle/>
        <a:p>
          <a:endParaRPr lang="en-US"/>
        </a:p>
      </dgm:t>
    </dgm:pt>
    <dgm:pt modelId="{6FCEFF66-C587-4D2C-8965-66F0B47EB990}" type="sibTrans" cxnId="{95331DFB-01EC-4584-892D-69833F645F39}">
      <dgm:prSet/>
      <dgm:spPr/>
      <dgm:t>
        <a:bodyPr/>
        <a:lstStyle/>
        <a:p>
          <a:endParaRPr lang="en-US"/>
        </a:p>
      </dgm:t>
    </dgm:pt>
    <dgm:pt modelId="{8E714B95-7165-4D05-8CA9-2396CC0C59B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Problem statement visible at exam start</a:t>
          </a:r>
        </a:p>
      </dgm:t>
    </dgm:pt>
    <dgm:pt modelId="{DDE9D004-4790-4E7B-BA42-4544FDB9BFDA}" type="parTrans" cxnId="{1E01538E-BFA5-44D5-99D8-26977DB12BDF}">
      <dgm:prSet/>
      <dgm:spPr/>
      <dgm:t>
        <a:bodyPr/>
        <a:lstStyle/>
        <a:p>
          <a:endParaRPr lang="en-US"/>
        </a:p>
      </dgm:t>
    </dgm:pt>
    <dgm:pt modelId="{B0D2C79B-AC5D-412D-9098-AC187F9410F8}" type="sibTrans" cxnId="{1E01538E-BFA5-44D5-99D8-26977DB12BDF}">
      <dgm:prSet/>
      <dgm:spPr/>
      <dgm:t>
        <a:bodyPr/>
        <a:lstStyle/>
        <a:p>
          <a:endParaRPr lang="en-US"/>
        </a:p>
      </dgm:t>
    </dgm:pt>
    <dgm:pt modelId="{C24C0749-EE16-4993-9718-1FA60BCCE5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Codes solution, judges against test cases, leaderboard updates</a:t>
          </a:r>
        </a:p>
      </dgm:t>
    </dgm:pt>
    <dgm:pt modelId="{C8C9239E-431F-4DC5-AD6F-F6AC80CF7F8C}" type="parTrans" cxnId="{6DDFB97B-1EFD-434A-B60E-5294C5A313AC}">
      <dgm:prSet/>
      <dgm:spPr/>
      <dgm:t>
        <a:bodyPr/>
        <a:lstStyle/>
        <a:p>
          <a:endParaRPr lang="en-US"/>
        </a:p>
      </dgm:t>
    </dgm:pt>
    <dgm:pt modelId="{27A56CD5-48CF-4484-AC5E-C54A0A60E5DD}" type="sibTrans" cxnId="{6DDFB97B-1EFD-434A-B60E-5294C5A313AC}">
      <dgm:prSet/>
      <dgm:spPr/>
      <dgm:t>
        <a:bodyPr/>
        <a:lstStyle/>
        <a:p>
          <a:endParaRPr lang="en-US"/>
        </a:p>
      </dgm:t>
    </dgm:pt>
    <dgm:pt modelId="{1E76D17C-3921-49F2-9FA5-5C81F81A413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Solution packaged and sent to local server after exam</a:t>
          </a:r>
        </a:p>
      </dgm:t>
    </dgm:pt>
    <dgm:pt modelId="{A0664AF5-758F-4A0B-B3EB-4CFE3E32278A}" type="parTrans" cxnId="{02C91B6D-F3C7-4C95-A94A-2371912206F6}">
      <dgm:prSet/>
      <dgm:spPr/>
      <dgm:t>
        <a:bodyPr/>
        <a:lstStyle/>
        <a:p>
          <a:endParaRPr lang="en-US"/>
        </a:p>
      </dgm:t>
    </dgm:pt>
    <dgm:pt modelId="{E9D8491D-354A-4799-B29F-2DDF05B0F3D3}" type="sibTrans" cxnId="{02C91B6D-F3C7-4C95-A94A-2371912206F6}">
      <dgm:prSet/>
      <dgm:spPr/>
      <dgm:t>
        <a:bodyPr/>
        <a:lstStyle/>
        <a:p>
          <a:endParaRPr lang="en-US"/>
        </a:p>
      </dgm:t>
    </dgm:pt>
    <dgm:pt modelId="{6B9DF361-51FB-4953-B9AF-7B81AA7A35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Can continue using editor, but no new submissions after time limit</a:t>
          </a:r>
        </a:p>
      </dgm:t>
    </dgm:pt>
    <dgm:pt modelId="{161FCD7F-421E-421F-9539-90EFC12DCDC8}" type="parTrans" cxnId="{86E7F304-3AD8-43F0-B872-CCEB68981051}">
      <dgm:prSet/>
      <dgm:spPr/>
      <dgm:t>
        <a:bodyPr/>
        <a:lstStyle/>
        <a:p>
          <a:endParaRPr lang="en-US"/>
        </a:p>
      </dgm:t>
    </dgm:pt>
    <dgm:pt modelId="{331A4B1D-1AD0-43CD-B686-B8AB71E8CFA1}" type="sibTrans" cxnId="{86E7F304-3AD8-43F0-B872-CCEB68981051}">
      <dgm:prSet/>
      <dgm:spPr/>
      <dgm:t>
        <a:bodyPr/>
        <a:lstStyle/>
        <a:p>
          <a:endParaRPr lang="en-US"/>
        </a:p>
      </dgm:t>
    </dgm:pt>
    <dgm:pt modelId="{AEB51792-5949-48A1-A8D4-4A2D3E892CF6}" type="pres">
      <dgm:prSet presAssocID="{C3D7D3CB-D72F-4F68-A259-73AF5CB16150}" presName="root" presStyleCnt="0">
        <dgm:presLayoutVars>
          <dgm:dir/>
          <dgm:resizeHandles val="exact"/>
        </dgm:presLayoutVars>
      </dgm:prSet>
      <dgm:spPr/>
    </dgm:pt>
    <dgm:pt modelId="{802A6DE1-3391-469A-8050-65549235608C}" type="pres">
      <dgm:prSet presAssocID="{24E1DE74-E17E-4912-B117-D4D409E5DE16}" presName="compNode" presStyleCnt="0"/>
      <dgm:spPr/>
    </dgm:pt>
    <dgm:pt modelId="{189A635A-9B05-4EBF-BA49-416E60475DD8}" type="pres">
      <dgm:prSet presAssocID="{24E1DE74-E17E-4912-B117-D4D409E5DE1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F324159A-1C92-4701-8903-310AA4DA623F}" type="pres">
      <dgm:prSet presAssocID="{24E1DE74-E17E-4912-B117-D4D409E5DE16}" presName="spaceRect" presStyleCnt="0"/>
      <dgm:spPr/>
    </dgm:pt>
    <dgm:pt modelId="{4EA1BCCD-DD02-46CF-A495-1954F75DFCA3}" type="pres">
      <dgm:prSet presAssocID="{24E1DE74-E17E-4912-B117-D4D409E5DE16}" presName="textRect" presStyleLbl="revTx" presStyleIdx="0" presStyleCnt="6">
        <dgm:presLayoutVars>
          <dgm:chMax val="1"/>
          <dgm:chPref val="1"/>
        </dgm:presLayoutVars>
      </dgm:prSet>
      <dgm:spPr/>
    </dgm:pt>
    <dgm:pt modelId="{E03A06B1-A3A9-4D7A-A23D-774CA65193B8}" type="pres">
      <dgm:prSet presAssocID="{761AB148-ADAB-4CA7-82A2-720E3973A65C}" presName="sibTrans" presStyleCnt="0"/>
      <dgm:spPr/>
    </dgm:pt>
    <dgm:pt modelId="{4DF9E8AE-F690-4E6A-B637-6B22F2C67EB9}" type="pres">
      <dgm:prSet presAssocID="{00E7F1EC-137A-43A5-8157-3CC7D1F3C4A2}" presName="compNode" presStyleCnt="0"/>
      <dgm:spPr/>
    </dgm:pt>
    <dgm:pt modelId="{E6DB4435-48A5-4DD8-A1BB-A4DB16301F4D}" type="pres">
      <dgm:prSet presAssocID="{00E7F1EC-137A-43A5-8157-3CC7D1F3C4A2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wnload"/>
        </a:ext>
      </dgm:extLst>
    </dgm:pt>
    <dgm:pt modelId="{CD6D2195-9A14-4F6B-AE4F-EE5D1F167ECC}" type="pres">
      <dgm:prSet presAssocID="{00E7F1EC-137A-43A5-8157-3CC7D1F3C4A2}" presName="spaceRect" presStyleCnt="0"/>
      <dgm:spPr/>
    </dgm:pt>
    <dgm:pt modelId="{5CB10EDA-E62B-4472-9E1F-9D96A5410537}" type="pres">
      <dgm:prSet presAssocID="{00E7F1EC-137A-43A5-8157-3CC7D1F3C4A2}" presName="textRect" presStyleLbl="revTx" presStyleIdx="1" presStyleCnt="6">
        <dgm:presLayoutVars>
          <dgm:chMax val="1"/>
          <dgm:chPref val="1"/>
        </dgm:presLayoutVars>
      </dgm:prSet>
      <dgm:spPr/>
    </dgm:pt>
    <dgm:pt modelId="{FA007F3E-08C0-4D94-B5B7-86F4A1E4393F}" type="pres">
      <dgm:prSet presAssocID="{6FCEFF66-C587-4D2C-8965-66F0B47EB990}" presName="sibTrans" presStyleCnt="0"/>
      <dgm:spPr/>
    </dgm:pt>
    <dgm:pt modelId="{3277F2C4-599F-4215-ADBD-BB8A3AC0B20C}" type="pres">
      <dgm:prSet presAssocID="{8E714B95-7165-4D05-8CA9-2396CC0C59BA}" presName="compNode" presStyleCnt="0"/>
      <dgm:spPr/>
    </dgm:pt>
    <dgm:pt modelId="{F7F38A20-94D5-4FC2-B877-537AD157A637}" type="pres">
      <dgm:prSet presAssocID="{8E714B95-7165-4D05-8CA9-2396CC0C59B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54353BE-19FE-4B87-9817-903FC4529A9B}" type="pres">
      <dgm:prSet presAssocID="{8E714B95-7165-4D05-8CA9-2396CC0C59BA}" presName="spaceRect" presStyleCnt="0"/>
      <dgm:spPr/>
    </dgm:pt>
    <dgm:pt modelId="{DBA97FEE-FC13-4104-ACBC-CBFF1BC0FA0E}" type="pres">
      <dgm:prSet presAssocID="{8E714B95-7165-4D05-8CA9-2396CC0C59BA}" presName="textRect" presStyleLbl="revTx" presStyleIdx="2" presStyleCnt="6">
        <dgm:presLayoutVars>
          <dgm:chMax val="1"/>
          <dgm:chPref val="1"/>
        </dgm:presLayoutVars>
      </dgm:prSet>
      <dgm:spPr/>
    </dgm:pt>
    <dgm:pt modelId="{B0C8BAB0-AC37-4D23-947E-C5A695DA558C}" type="pres">
      <dgm:prSet presAssocID="{B0D2C79B-AC5D-412D-9098-AC187F9410F8}" presName="sibTrans" presStyleCnt="0"/>
      <dgm:spPr/>
    </dgm:pt>
    <dgm:pt modelId="{A29F6C02-3283-45D2-B70A-961EF024CF32}" type="pres">
      <dgm:prSet presAssocID="{C24C0749-EE16-4993-9718-1FA60BCCE5EC}" presName="compNode" presStyleCnt="0"/>
      <dgm:spPr/>
    </dgm:pt>
    <dgm:pt modelId="{2B803E37-4E08-472A-8FAB-D994D3A067BC}" type="pres">
      <dgm:prSet presAssocID="{C24C0749-EE16-4993-9718-1FA60BCCE5EC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8D8A45EE-D9D5-4E08-AE22-878F3184C140}" type="pres">
      <dgm:prSet presAssocID="{C24C0749-EE16-4993-9718-1FA60BCCE5EC}" presName="spaceRect" presStyleCnt="0"/>
      <dgm:spPr/>
    </dgm:pt>
    <dgm:pt modelId="{3636064B-0A28-4D9F-A71E-7C25E0862277}" type="pres">
      <dgm:prSet presAssocID="{C24C0749-EE16-4993-9718-1FA60BCCE5EC}" presName="textRect" presStyleLbl="revTx" presStyleIdx="3" presStyleCnt="6">
        <dgm:presLayoutVars>
          <dgm:chMax val="1"/>
          <dgm:chPref val="1"/>
        </dgm:presLayoutVars>
      </dgm:prSet>
      <dgm:spPr/>
    </dgm:pt>
    <dgm:pt modelId="{17A3E940-43D0-4B7E-AEA8-D38A21FB241C}" type="pres">
      <dgm:prSet presAssocID="{27A56CD5-48CF-4484-AC5E-C54A0A60E5DD}" presName="sibTrans" presStyleCnt="0"/>
      <dgm:spPr/>
    </dgm:pt>
    <dgm:pt modelId="{68075271-756B-4B07-B4CE-364AFCF148BB}" type="pres">
      <dgm:prSet presAssocID="{1E76D17C-3921-49F2-9FA5-5C81F81A413E}" presName="compNode" presStyleCnt="0"/>
      <dgm:spPr/>
    </dgm:pt>
    <dgm:pt modelId="{F17B2EA7-0F09-494F-A876-B3EC7A46D05D}" type="pres">
      <dgm:prSet presAssocID="{1E76D17C-3921-49F2-9FA5-5C81F81A413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128C9625-4E7C-4565-8AA7-61562DF32475}" type="pres">
      <dgm:prSet presAssocID="{1E76D17C-3921-49F2-9FA5-5C81F81A413E}" presName="spaceRect" presStyleCnt="0"/>
      <dgm:spPr/>
    </dgm:pt>
    <dgm:pt modelId="{5E37EE77-FE5F-4474-9C6A-F10EC7256F17}" type="pres">
      <dgm:prSet presAssocID="{1E76D17C-3921-49F2-9FA5-5C81F81A413E}" presName="textRect" presStyleLbl="revTx" presStyleIdx="4" presStyleCnt="6">
        <dgm:presLayoutVars>
          <dgm:chMax val="1"/>
          <dgm:chPref val="1"/>
        </dgm:presLayoutVars>
      </dgm:prSet>
      <dgm:spPr/>
    </dgm:pt>
    <dgm:pt modelId="{370BDED5-7B28-4920-86BC-2251D66D5E31}" type="pres">
      <dgm:prSet presAssocID="{E9D8491D-354A-4799-B29F-2DDF05B0F3D3}" presName="sibTrans" presStyleCnt="0"/>
      <dgm:spPr/>
    </dgm:pt>
    <dgm:pt modelId="{6D29368F-D528-4DE9-B9A1-8117078D6607}" type="pres">
      <dgm:prSet presAssocID="{6B9DF361-51FB-4953-B9AF-7B81AA7A357A}" presName="compNode" presStyleCnt="0"/>
      <dgm:spPr/>
    </dgm:pt>
    <dgm:pt modelId="{E98AC73A-5269-4B40-B83C-2D532713D27C}" type="pres">
      <dgm:prSet presAssocID="{6B9DF361-51FB-4953-B9AF-7B81AA7A357A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CD27FCD4-F650-4621-83EC-F4DEB5109E56}" type="pres">
      <dgm:prSet presAssocID="{6B9DF361-51FB-4953-B9AF-7B81AA7A357A}" presName="spaceRect" presStyleCnt="0"/>
      <dgm:spPr/>
    </dgm:pt>
    <dgm:pt modelId="{9A1AE1FD-894C-49F4-B929-54D8F1F20255}" type="pres">
      <dgm:prSet presAssocID="{6B9DF361-51FB-4953-B9AF-7B81AA7A357A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CE7FB304-4A41-44D4-A959-3EB45BAA51B2}" type="presOf" srcId="{1E76D17C-3921-49F2-9FA5-5C81F81A413E}" destId="{5E37EE77-FE5F-4474-9C6A-F10EC7256F17}" srcOrd="0" destOrd="0" presId="urn:microsoft.com/office/officeart/2018/2/layout/IconLabelList"/>
    <dgm:cxn modelId="{86E7F304-3AD8-43F0-B872-CCEB68981051}" srcId="{C3D7D3CB-D72F-4F68-A259-73AF5CB16150}" destId="{6B9DF361-51FB-4953-B9AF-7B81AA7A357A}" srcOrd="5" destOrd="0" parTransId="{161FCD7F-421E-421F-9539-90EFC12DCDC8}" sibTransId="{331A4B1D-1AD0-43CD-B686-B8AB71E8CFA1}"/>
    <dgm:cxn modelId="{0A392D07-7B01-47BB-B574-18CCDEDB20D2}" type="presOf" srcId="{8E714B95-7165-4D05-8CA9-2396CC0C59BA}" destId="{DBA97FEE-FC13-4104-ACBC-CBFF1BC0FA0E}" srcOrd="0" destOrd="0" presId="urn:microsoft.com/office/officeart/2018/2/layout/IconLabelList"/>
    <dgm:cxn modelId="{0A49B812-27D6-4B04-A616-8BF8AB9D5EF6}" type="presOf" srcId="{24E1DE74-E17E-4912-B117-D4D409E5DE16}" destId="{4EA1BCCD-DD02-46CF-A495-1954F75DFCA3}" srcOrd="0" destOrd="0" presId="urn:microsoft.com/office/officeart/2018/2/layout/IconLabelList"/>
    <dgm:cxn modelId="{C82FD21C-8090-4277-A539-62D01E7E864A}" type="presOf" srcId="{00E7F1EC-137A-43A5-8157-3CC7D1F3C4A2}" destId="{5CB10EDA-E62B-4472-9E1F-9D96A5410537}" srcOrd="0" destOrd="0" presId="urn:microsoft.com/office/officeart/2018/2/layout/IconLabelList"/>
    <dgm:cxn modelId="{02C91B6D-F3C7-4C95-A94A-2371912206F6}" srcId="{C3D7D3CB-D72F-4F68-A259-73AF5CB16150}" destId="{1E76D17C-3921-49F2-9FA5-5C81F81A413E}" srcOrd="4" destOrd="0" parTransId="{A0664AF5-758F-4A0B-B3EB-4CFE3E32278A}" sibTransId="{E9D8491D-354A-4799-B29F-2DDF05B0F3D3}"/>
    <dgm:cxn modelId="{EDE9606D-3B8E-4521-908C-A8CD9559079A}" srcId="{C3D7D3CB-D72F-4F68-A259-73AF5CB16150}" destId="{24E1DE74-E17E-4912-B117-D4D409E5DE16}" srcOrd="0" destOrd="0" parTransId="{E2BB64E3-AA79-472B-8610-8DFDEA7570EC}" sibTransId="{761AB148-ADAB-4CA7-82A2-720E3973A65C}"/>
    <dgm:cxn modelId="{6DDFB97B-1EFD-434A-B60E-5294C5A313AC}" srcId="{C3D7D3CB-D72F-4F68-A259-73AF5CB16150}" destId="{C24C0749-EE16-4993-9718-1FA60BCCE5EC}" srcOrd="3" destOrd="0" parTransId="{C8C9239E-431F-4DC5-AD6F-F6AC80CF7F8C}" sibTransId="{27A56CD5-48CF-4484-AC5E-C54A0A60E5DD}"/>
    <dgm:cxn modelId="{1E01538E-BFA5-44D5-99D8-26977DB12BDF}" srcId="{C3D7D3CB-D72F-4F68-A259-73AF5CB16150}" destId="{8E714B95-7165-4D05-8CA9-2396CC0C59BA}" srcOrd="2" destOrd="0" parTransId="{DDE9D004-4790-4E7B-BA42-4544FDB9BFDA}" sibTransId="{B0D2C79B-AC5D-412D-9098-AC187F9410F8}"/>
    <dgm:cxn modelId="{80C1CCAC-7AF7-49D4-BD33-AD9D000D6BF1}" type="presOf" srcId="{C3D7D3CB-D72F-4F68-A259-73AF5CB16150}" destId="{AEB51792-5949-48A1-A8D4-4A2D3E892CF6}" srcOrd="0" destOrd="0" presId="urn:microsoft.com/office/officeart/2018/2/layout/IconLabelList"/>
    <dgm:cxn modelId="{759652B8-C71F-46C9-9525-0E93FD4B025F}" type="presOf" srcId="{6B9DF361-51FB-4953-B9AF-7B81AA7A357A}" destId="{9A1AE1FD-894C-49F4-B929-54D8F1F20255}" srcOrd="0" destOrd="0" presId="urn:microsoft.com/office/officeart/2018/2/layout/IconLabelList"/>
    <dgm:cxn modelId="{0154A0CC-ED6C-493C-9777-2785B8A46952}" type="presOf" srcId="{C24C0749-EE16-4993-9718-1FA60BCCE5EC}" destId="{3636064B-0A28-4D9F-A71E-7C25E0862277}" srcOrd="0" destOrd="0" presId="urn:microsoft.com/office/officeart/2018/2/layout/IconLabelList"/>
    <dgm:cxn modelId="{95331DFB-01EC-4584-892D-69833F645F39}" srcId="{C3D7D3CB-D72F-4F68-A259-73AF5CB16150}" destId="{00E7F1EC-137A-43A5-8157-3CC7D1F3C4A2}" srcOrd="1" destOrd="0" parTransId="{B9722210-F672-408F-A89A-C2C3880D50C3}" sibTransId="{6FCEFF66-C587-4D2C-8965-66F0B47EB990}"/>
    <dgm:cxn modelId="{3F1B57A0-0BB7-429A-8C89-4828D5D6FDC2}" type="presParOf" srcId="{AEB51792-5949-48A1-A8D4-4A2D3E892CF6}" destId="{802A6DE1-3391-469A-8050-65549235608C}" srcOrd="0" destOrd="0" presId="urn:microsoft.com/office/officeart/2018/2/layout/IconLabelList"/>
    <dgm:cxn modelId="{194D08BB-4072-4FA0-999D-3E3691D29F44}" type="presParOf" srcId="{802A6DE1-3391-469A-8050-65549235608C}" destId="{189A635A-9B05-4EBF-BA49-416E60475DD8}" srcOrd="0" destOrd="0" presId="urn:microsoft.com/office/officeart/2018/2/layout/IconLabelList"/>
    <dgm:cxn modelId="{1C46F8DF-9D12-4882-BE36-06A0A62918A8}" type="presParOf" srcId="{802A6DE1-3391-469A-8050-65549235608C}" destId="{F324159A-1C92-4701-8903-310AA4DA623F}" srcOrd="1" destOrd="0" presId="urn:microsoft.com/office/officeart/2018/2/layout/IconLabelList"/>
    <dgm:cxn modelId="{EBCBE368-B5A2-4ECD-82F4-4E75A128776A}" type="presParOf" srcId="{802A6DE1-3391-469A-8050-65549235608C}" destId="{4EA1BCCD-DD02-46CF-A495-1954F75DFCA3}" srcOrd="2" destOrd="0" presId="urn:microsoft.com/office/officeart/2018/2/layout/IconLabelList"/>
    <dgm:cxn modelId="{87845178-01AA-4DF1-B127-046C1474C49F}" type="presParOf" srcId="{AEB51792-5949-48A1-A8D4-4A2D3E892CF6}" destId="{E03A06B1-A3A9-4D7A-A23D-774CA65193B8}" srcOrd="1" destOrd="0" presId="urn:microsoft.com/office/officeart/2018/2/layout/IconLabelList"/>
    <dgm:cxn modelId="{27898E16-7157-4292-ACAC-12ADAE16C057}" type="presParOf" srcId="{AEB51792-5949-48A1-A8D4-4A2D3E892CF6}" destId="{4DF9E8AE-F690-4E6A-B637-6B22F2C67EB9}" srcOrd="2" destOrd="0" presId="urn:microsoft.com/office/officeart/2018/2/layout/IconLabelList"/>
    <dgm:cxn modelId="{714ADA66-7BDC-4A5C-8663-DB1DC0F2E109}" type="presParOf" srcId="{4DF9E8AE-F690-4E6A-B637-6B22F2C67EB9}" destId="{E6DB4435-48A5-4DD8-A1BB-A4DB16301F4D}" srcOrd="0" destOrd="0" presId="urn:microsoft.com/office/officeart/2018/2/layout/IconLabelList"/>
    <dgm:cxn modelId="{482A906B-D421-4B36-AE67-53EC69DCF65F}" type="presParOf" srcId="{4DF9E8AE-F690-4E6A-B637-6B22F2C67EB9}" destId="{CD6D2195-9A14-4F6B-AE4F-EE5D1F167ECC}" srcOrd="1" destOrd="0" presId="urn:microsoft.com/office/officeart/2018/2/layout/IconLabelList"/>
    <dgm:cxn modelId="{CEAA50C8-AB13-4BDB-AD72-A9199A13E1AA}" type="presParOf" srcId="{4DF9E8AE-F690-4E6A-B637-6B22F2C67EB9}" destId="{5CB10EDA-E62B-4472-9E1F-9D96A5410537}" srcOrd="2" destOrd="0" presId="urn:microsoft.com/office/officeart/2018/2/layout/IconLabelList"/>
    <dgm:cxn modelId="{828F62F9-95A1-4C1C-AB78-FC85E1B7D7B0}" type="presParOf" srcId="{AEB51792-5949-48A1-A8D4-4A2D3E892CF6}" destId="{FA007F3E-08C0-4D94-B5B7-86F4A1E4393F}" srcOrd="3" destOrd="0" presId="urn:microsoft.com/office/officeart/2018/2/layout/IconLabelList"/>
    <dgm:cxn modelId="{70324F54-A345-4B78-831C-D5E526F6A1A1}" type="presParOf" srcId="{AEB51792-5949-48A1-A8D4-4A2D3E892CF6}" destId="{3277F2C4-599F-4215-ADBD-BB8A3AC0B20C}" srcOrd="4" destOrd="0" presId="urn:microsoft.com/office/officeart/2018/2/layout/IconLabelList"/>
    <dgm:cxn modelId="{9F7F4CD5-775F-43A7-86AE-E204366C6758}" type="presParOf" srcId="{3277F2C4-599F-4215-ADBD-BB8A3AC0B20C}" destId="{F7F38A20-94D5-4FC2-B877-537AD157A637}" srcOrd="0" destOrd="0" presId="urn:microsoft.com/office/officeart/2018/2/layout/IconLabelList"/>
    <dgm:cxn modelId="{DF929699-1596-49B1-961E-590FBD66D931}" type="presParOf" srcId="{3277F2C4-599F-4215-ADBD-BB8A3AC0B20C}" destId="{154353BE-19FE-4B87-9817-903FC4529A9B}" srcOrd="1" destOrd="0" presId="urn:microsoft.com/office/officeart/2018/2/layout/IconLabelList"/>
    <dgm:cxn modelId="{72E4F7F4-4E04-4A22-BE0F-2743686332D6}" type="presParOf" srcId="{3277F2C4-599F-4215-ADBD-BB8A3AC0B20C}" destId="{DBA97FEE-FC13-4104-ACBC-CBFF1BC0FA0E}" srcOrd="2" destOrd="0" presId="urn:microsoft.com/office/officeart/2018/2/layout/IconLabelList"/>
    <dgm:cxn modelId="{A7B2A18F-1D8A-42C2-9DC1-CB8A0C0052D4}" type="presParOf" srcId="{AEB51792-5949-48A1-A8D4-4A2D3E892CF6}" destId="{B0C8BAB0-AC37-4D23-947E-C5A695DA558C}" srcOrd="5" destOrd="0" presId="urn:microsoft.com/office/officeart/2018/2/layout/IconLabelList"/>
    <dgm:cxn modelId="{11FCD052-1B22-4E18-B4B7-E9148F8384DF}" type="presParOf" srcId="{AEB51792-5949-48A1-A8D4-4A2D3E892CF6}" destId="{A29F6C02-3283-45D2-B70A-961EF024CF32}" srcOrd="6" destOrd="0" presId="urn:microsoft.com/office/officeart/2018/2/layout/IconLabelList"/>
    <dgm:cxn modelId="{CE095ECC-6DAE-483B-96B6-A6BA0C3A4E38}" type="presParOf" srcId="{A29F6C02-3283-45D2-B70A-961EF024CF32}" destId="{2B803E37-4E08-472A-8FAB-D994D3A067BC}" srcOrd="0" destOrd="0" presId="urn:microsoft.com/office/officeart/2018/2/layout/IconLabelList"/>
    <dgm:cxn modelId="{85EE724C-2ADB-45ED-9515-35122F080A64}" type="presParOf" srcId="{A29F6C02-3283-45D2-B70A-961EF024CF32}" destId="{8D8A45EE-D9D5-4E08-AE22-878F3184C140}" srcOrd="1" destOrd="0" presId="urn:microsoft.com/office/officeart/2018/2/layout/IconLabelList"/>
    <dgm:cxn modelId="{4023BEAC-A787-4CFE-9661-9D4AB7608DCB}" type="presParOf" srcId="{A29F6C02-3283-45D2-B70A-961EF024CF32}" destId="{3636064B-0A28-4D9F-A71E-7C25E0862277}" srcOrd="2" destOrd="0" presId="urn:microsoft.com/office/officeart/2018/2/layout/IconLabelList"/>
    <dgm:cxn modelId="{D07B9F50-66D7-40FD-AF57-CE4AEEC8C8E3}" type="presParOf" srcId="{AEB51792-5949-48A1-A8D4-4A2D3E892CF6}" destId="{17A3E940-43D0-4B7E-AEA8-D38A21FB241C}" srcOrd="7" destOrd="0" presId="urn:microsoft.com/office/officeart/2018/2/layout/IconLabelList"/>
    <dgm:cxn modelId="{AF56DEBA-F18E-43BE-9945-3A7507A3F01B}" type="presParOf" srcId="{AEB51792-5949-48A1-A8D4-4A2D3E892CF6}" destId="{68075271-756B-4B07-B4CE-364AFCF148BB}" srcOrd="8" destOrd="0" presId="urn:microsoft.com/office/officeart/2018/2/layout/IconLabelList"/>
    <dgm:cxn modelId="{574FE6B3-256F-4C49-9C27-F4072C4AA320}" type="presParOf" srcId="{68075271-756B-4B07-B4CE-364AFCF148BB}" destId="{F17B2EA7-0F09-494F-A876-B3EC7A46D05D}" srcOrd="0" destOrd="0" presId="urn:microsoft.com/office/officeart/2018/2/layout/IconLabelList"/>
    <dgm:cxn modelId="{21FC1C26-2C7F-4BDF-92C7-BF92630EC0B6}" type="presParOf" srcId="{68075271-756B-4B07-B4CE-364AFCF148BB}" destId="{128C9625-4E7C-4565-8AA7-61562DF32475}" srcOrd="1" destOrd="0" presId="urn:microsoft.com/office/officeart/2018/2/layout/IconLabelList"/>
    <dgm:cxn modelId="{39A7AAE9-6704-45CC-9FFD-353A4C2E320B}" type="presParOf" srcId="{68075271-756B-4B07-B4CE-364AFCF148BB}" destId="{5E37EE77-FE5F-4474-9C6A-F10EC7256F17}" srcOrd="2" destOrd="0" presId="urn:microsoft.com/office/officeart/2018/2/layout/IconLabelList"/>
    <dgm:cxn modelId="{E1BC52D7-EB2B-4590-A6E9-F876706CD451}" type="presParOf" srcId="{AEB51792-5949-48A1-A8D4-4A2D3E892CF6}" destId="{370BDED5-7B28-4920-86BC-2251D66D5E31}" srcOrd="9" destOrd="0" presId="urn:microsoft.com/office/officeart/2018/2/layout/IconLabelList"/>
    <dgm:cxn modelId="{178DCE3D-0039-4E63-B34E-6A02E66B8BBE}" type="presParOf" srcId="{AEB51792-5949-48A1-A8D4-4A2D3E892CF6}" destId="{6D29368F-D528-4DE9-B9A1-8117078D6607}" srcOrd="10" destOrd="0" presId="urn:microsoft.com/office/officeart/2018/2/layout/IconLabelList"/>
    <dgm:cxn modelId="{EE332F95-A49F-4C30-A709-10C9E011B080}" type="presParOf" srcId="{6D29368F-D528-4DE9-B9A1-8117078D6607}" destId="{E98AC73A-5269-4B40-B83C-2D532713D27C}" srcOrd="0" destOrd="0" presId="urn:microsoft.com/office/officeart/2018/2/layout/IconLabelList"/>
    <dgm:cxn modelId="{36BBF26D-C02A-4D27-82BB-F6C9D845B2B8}" type="presParOf" srcId="{6D29368F-D528-4DE9-B9A1-8117078D6607}" destId="{CD27FCD4-F650-4621-83EC-F4DEB5109E56}" srcOrd="1" destOrd="0" presId="urn:microsoft.com/office/officeart/2018/2/layout/IconLabelList"/>
    <dgm:cxn modelId="{1DA8112A-328F-49D2-90F8-C03FEA9F3BBE}" type="presParOf" srcId="{6D29368F-D528-4DE9-B9A1-8117078D6607}" destId="{9A1AE1FD-894C-49F4-B929-54D8F1F2025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7183CA-C9B0-4B1F-8F1B-9EE9BD06595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CF3A072-EABA-4F61-A1A0-E8762EE8FB6A}">
      <dgm:prSet/>
      <dgm:spPr/>
      <dgm:t>
        <a:bodyPr/>
        <a:lstStyle/>
        <a:p>
          <a:r>
            <a:rPr lang="en-US"/>
            <a:t>Client authentication sometimes fails to get response from server</a:t>
          </a:r>
        </a:p>
      </dgm:t>
    </dgm:pt>
    <dgm:pt modelId="{C68A9EA2-130D-4C2A-9875-231EFAA72D8E}" type="parTrans" cxnId="{D320EAC9-DDA8-44FE-BB5B-5D3D9490BB7B}">
      <dgm:prSet/>
      <dgm:spPr/>
      <dgm:t>
        <a:bodyPr/>
        <a:lstStyle/>
        <a:p>
          <a:endParaRPr lang="en-US"/>
        </a:p>
      </dgm:t>
    </dgm:pt>
    <dgm:pt modelId="{F44EA9CC-9D94-4E8D-92D9-D5D9C3C76482}" type="sibTrans" cxnId="{D320EAC9-DDA8-44FE-BB5B-5D3D9490BB7B}">
      <dgm:prSet/>
      <dgm:spPr/>
      <dgm:t>
        <a:bodyPr/>
        <a:lstStyle/>
        <a:p>
          <a:endParaRPr lang="en-US"/>
        </a:p>
      </dgm:t>
    </dgm:pt>
    <dgm:pt modelId="{DFD38C75-0C85-40C9-AB8C-3E89B4DAA3B9}">
      <dgm:prSet/>
      <dgm:spPr/>
      <dgm:t>
        <a:bodyPr/>
        <a:lstStyle/>
        <a:p>
          <a:r>
            <a:rPr lang="en-US"/>
            <a:t>Relaunch application if clients gets disconnected from server</a:t>
          </a:r>
        </a:p>
      </dgm:t>
    </dgm:pt>
    <dgm:pt modelId="{A6E1DB96-26A2-4099-98F2-182999E97AC5}" type="parTrans" cxnId="{A32A2BFB-5BAF-4A40-87C2-237B2A5EDAD6}">
      <dgm:prSet/>
      <dgm:spPr/>
      <dgm:t>
        <a:bodyPr/>
        <a:lstStyle/>
        <a:p>
          <a:endParaRPr lang="en-US"/>
        </a:p>
      </dgm:t>
    </dgm:pt>
    <dgm:pt modelId="{C109919D-BD00-4379-B524-10FF7E2B0582}" type="sibTrans" cxnId="{A32A2BFB-5BAF-4A40-87C2-237B2A5EDAD6}">
      <dgm:prSet/>
      <dgm:spPr/>
      <dgm:t>
        <a:bodyPr/>
        <a:lstStyle/>
        <a:p>
          <a:endParaRPr lang="en-US"/>
        </a:p>
      </dgm:t>
    </dgm:pt>
    <dgm:pt modelId="{9852E97E-268C-49CD-A8A5-1642A95D4FC2}">
      <dgm:prSet/>
      <dgm:spPr/>
      <dgm:t>
        <a:bodyPr/>
        <a:lstStyle/>
        <a:p>
          <a:r>
            <a:rPr lang="en-US"/>
            <a:t>CLI command "xdg-open" not working in Linux</a:t>
          </a:r>
        </a:p>
      </dgm:t>
    </dgm:pt>
    <dgm:pt modelId="{DDFFB0D2-7FE7-4399-83A5-D112299D5B5D}" type="parTrans" cxnId="{95E1B586-BC51-4BF4-8699-9D5601CCD89C}">
      <dgm:prSet/>
      <dgm:spPr/>
      <dgm:t>
        <a:bodyPr/>
        <a:lstStyle/>
        <a:p>
          <a:endParaRPr lang="en-US"/>
        </a:p>
      </dgm:t>
    </dgm:pt>
    <dgm:pt modelId="{6DD0CD92-9EC7-4909-B08B-EE7AA6B4856B}" type="sibTrans" cxnId="{95E1B586-BC51-4BF4-8699-9D5601CCD89C}">
      <dgm:prSet/>
      <dgm:spPr/>
      <dgm:t>
        <a:bodyPr/>
        <a:lstStyle/>
        <a:p>
          <a:endParaRPr lang="en-US"/>
        </a:p>
      </dgm:t>
    </dgm:pt>
    <dgm:pt modelId="{5BD49F81-5043-4F3C-9F66-78F9420AFDB8}">
      <dgm:prSet/>
      <dgm:spPr/>
      <dgm:t>
        <a:bodyPr/>
        <a:lstStyle/>
        <a:p>
          <a:r>
            <a:rPr lang="en-US"/>
            <a:t>Preventing server from sleep/hibernation</a:t>
          </a:r>
        </a:p>
      </dgm:t>
    </dgm:pt>
    <dgm:pt modelId="{C0E6F885-CBE7-4408-870B-E5FEE22B68E0}" type="parTrans" cxnId="{0EC7CEFE-C24A-4B18-BCA4-C0A389C4A120}">
      <dgm:prSet/>
      <dgm:spPr/>
      <dgm:t>
        <a:bodyPr/>
        <a:lstStyle/>
        <a:p>
          <a:endParaRPr lang="en-US"/>
        </a:p>
      </dgm:t>
    </dgm:pt>
    <dgm:pt modelId="{491B291A-3645-4FC5-AFDF-11A6F7369A8B}" type="sibTrans" cxnId="{0EC7CEFE-C24A-4B18-BCA4-C0A389C4A120}">
      <dgm:prSet/>
      <dgm:spPr/>
      <dgm:t>
        <a:bodyPr/>
        <a:lstStyle/>
        <a:p>
          <a:endParaRPr lang="en-US"/>
        </a:p>
      </dgm:t>
    </dgm:pt>
    <dgm:pt modelId="{71DD3150-E4FE-4C06-8DAD-692E7732D636}">
      <dgm:prSet/>
      <dgm:spPr/>
      <dgm:t>
        <a:bodyPr/>
        <a:lstStyle/>
        <a:p>
          <a:r>
            <a:rPr lang="en-US"/>
            <a:t>Desktop Notification Service</a:t>
          </a:r>
        </a:p>
      </dgm:t>
    </dgm:pt>
    <dgm:pt modelId="{3526F214-3132-49DE-A2CB-DE6935A55AC7}" type="parTrans" cxnId="{E26923BC-CCE6-4C4E-9735-CB0D2BA5EF7F}">
      <dgm:prSet/>
      <dgm:spPr/>
      <dgm:t>
        <a:bodyPr/>
        <a:lstStyle/>
        <a:p>
          <a:endParaRPr lang="en-US"/>
        </a:p>
      </dgm:t>
    </dgm:pt>
    <dgm:pt modelId="{FF0B5A81-E418-4AD0-935E-44DDC48CFFE8}" type="sibTrans" cxnId="{E26923BC-CCE6-4C4E-9735-CB0D2BA5EF7F}">
      <dgm:prSet/>
      <dgm:spPr/>
      <dgm:t>
        <a:bodyPr/>
        <a:lstStyle/>
        <a:p>
          <a:endParaRPr lang="en-US"/>
        </a:p>
      </dgm:t>
    </dgm:pt>
    <dgm:pt modelId="{A3B270AF-BD19-4581-AA85-A414AE82E58F}" type="pres">
      <dgm:prSet presAssocID="{897183CA-C9B0-4B1F-8F1B-9EE9BD065957}" presName="vert0" presStyleCnt="0">
        <dgm:presLayoutVars>
          <dgm:dir/>
          <dgm:animOne val="branch"/>
          <dgm:animLvl val="lvl"/>
        </dgm:presLayoutVars>
      </dgm:prSet>
      <dgm:spPr/>
    </dgm:pt>
    <dgm:pt modelId="{EFAAF88E-F45D-48C2-AB1D-63630B7EB07E}" type="pres">
      <dgm:prSet presAssocID="{CCF3A072-EABA-4F61-A1A0-E8762EE8FB6A}" presName="thickLine" presStyleLbl="alignNode1" presStyleIdx="0" presStyleCnt="5"/>
      <dgm:spPr/>
    </dgm:pt>
    <dgm:pt modelId="{0708BBE6-EFAE-48FD-800B-5D0268308903}" type="pres">
      <dgm:prSet presAssocID="{CCF3A072-EABA-4F61-A1A0-E8762EE8FB6A}" presName="horz1" presStyleCnt="0"/>
      <dgm:spPr/>
    </dgm:pt>
    <dgm:pt modelId="{437EB82D-CD22-4BA4-8295-7CDBA4ACFB2A}" type="pres">
      <dgm:prSet presAssocID="{CCF3A072-EABA-4F61-A1A0-E8762EE8FB6A}" presName="tx1" presStyleLbl="revTx" presStyleIdx="0" presStyleCnt="5"/>
      <dgm:spPr/>
    </dgm:pt>
    <dgm:pt modelId="{84E6BBD4-6171-41C1-B2DA-AE7973D47036}" type="pres">
      <dgm:prSet presAssocID="{CCF3A072-EABA-4F61-A1A0-E8762EE8FB6A}" presName="vert1" presStyleCnt="0"/>
      <dgm:spPr/>
    </dgm:pt>
    <dgm:pt modelId="{A9F76F2E-9C2E-42D0-B16E-ED6619C77399}" type="pres">
      <dgm:prSet presAssocID="{DFD38C75-0C85-40C9-AB8C-3E89B4DAA3B9}" presName="thickLine" presStyleLbl="alignNode1" presStyleIdx="1" presStyleCnt="5"/>
      <dgm:spPr/>
    </dgm:pt>
    <dgm:pt modelId="{FF08062A-4F60-46EE-814D-7A2DC6796030}" type="pres">
      <dgm:prSet presAssocID="{DFD38C75-0C85-40C9-AB8C-3E89B4DAA3B9}" presName="horz1" presStyleCnt="0"/>
      <dgm:spPr/>
    </dgm:pt>
    <dgm:pt modelId="{B2C27432-9ADF-4FC9-89F1-7C3BEA04A839}" type="pres">
      <dgm:prSet presAssocID="{DFD38C75-0C85-40C9-AB8C-3E89B4DAA3B9}" presName="tx1" presStyleLbl="revTx" presStyleIdx="1" presStyleCnt="5"/>
      <dgm:spPr/>
    </dgm:pt>
    <dgm:pt modelId="{C73408E2-3F44-42AD-82D8-A054D7919A2A}" type="pres">
      <dgm:prSet presAssocID="{DFD38C75-0C85-40C9-AB8C-3E89B4DAA3B9}" presName="vert1" presStyleCnt="0"/>
      <dgm:spPr/>
    </dgm:pt>
    <dgm:pt modelId="{A22DEE35-D937-41BD-B263-67AF74A0E7A2}" type="pres">
      <dgm:prSet presAssocID="{9852E97E-268C-49CD-A8A5-1642A95D4FC2}" presName="thickLine" presStyleLbl="alignNode1" presStyleIdx="2" presStyleCnt="5"/>
      <dgm:spPr/>
    </dgm:pt>
    <dgm:pt modelId="{2C7DA6CC-5DF6-428E-91AC-9F301CCE2BB4}" type="pres">
      <dgm:prSet presAssocID="{9852E97E-268C-49CD-A8A5-1642A95D4FC2}" presName="horz1" presStyleCnt="0"/>
      <dgm:spPr/>
    </dgm:pt>
    <dgm:pt modelId="{4813AA4A-AE03-4AB0-854D-379ACAD12DF7}" type="pres">
      <dgm:prSet presAssocID="{9852E97E-268C-49CD-A8A5-1642A95D4FC2}" presName="tx1" presStyleLbl="revTx" presStyleIdx="2" presStyleCnt="5"/>
      <dgm:spPr/>
    </dgm:pt>
    <dgm:pt modelId="{247F255F-793B-44B1-9B92-4B0A99B6E766}" type="pres">
      <dgm:prSet presAssocID="{9852E97E-268C-49CD-A8A5-1642A95D4FC2}" presName="vert1" presStyleCnt="0"/>
      <dgm:spPr/>
    </dgm:pt>
    <dgm:pt modelId="{DAAA601D-0DC0-43F8-B936-4EC59EC86BC9}" type="pres">
      <dgm:prSet presAssocID="{5BD49F81-5043-4F3C-9F66-78F9420AFDB8}" presName="thickLine" presStyleLbl="alignNode1" presStyleIdx="3" presStyleCnt="5"/>
      <dgm:spPr/>
    </dgm:pt>
    <dgm:pt modelId="{18D35619-5C68-4D15-9C51-2B1914657EC6}" type="pres">
      <dgm:prSet presAssocID="{5BD49F81-5043-4F3C-9F66-78F9420AFDB8}" presName="horz1" presStyleCnt="0"/>
      <dgm:spPr/>
    </dgm:pt>
    <dgm:pt modelId="{E7882F02-CB45-4591-A627-DB77B5304CF5}" type="pres">
      <dgm:prSet presAssocID="{5BD49F81-5043-4F3C-9F66-78F9420AFDB8}" presName="tx1" presStyleLbl="revTx" presStyleIdx="3" presStyleCnt="5"/>
      <dgm:spPr/>
    </dgm:pt>
    <dgm:pt modelId="{F3A29B79-A4F7-4687-8CDA-9EDDCC83763E}" type="pres">
      <dgm:prSet presAssocID="{5BD49F81-5043-4F3C-9F66-78F9420AFDB8}" presName="vert1" presStyleCnt="0"/>
      <dgm:spPr/>
    </dgm:pt>
    <dgm:pt modelId="{BC89105D-1EA7-41AE-AE5C-3B8ED0544F79}" type="pres">
      <dgm:prSet presAssocID="{71DD3150-E4FE-4C06-8DAD-692E7732D636}" presName="thickLine" presStyleLbl="alignNode1" presStyleIdx="4" presStyleCnt="5"/>
      <dgm:spPr/>
    </dgm:pt>
    <dgm:pt modelId="{99591461-1B60-494F-8502-E1B1D0850733}" type="pres">
      <dgm:prSet presAssocID="{71DD3150-E4FE-4C06-8DAD-692E7732D636}" presName="horz1" presStyleCnt="0"/>
      <dgm:spPr/>
    </dgm:pt>
    <dgm:pt modelId="{D1AD33BC-5CD1-4AF8-ACCD-4406578F5CF4}" type="pres">
      <dgm:prSet presAssocID="{71DD3150-E4FE-4C06-8DAD-692E7732D636}" presName="tx1" presStyleLbl="revTx" presStyleIdx="4" presStyleCnt="5"/>
      <dgm:spPr/>
    </dgm:pt>
    <dgm:pt modelId="{500DEAFE-E87C-49C1-AF99-2263FA5CB7FB}" type="pres">
      <dgm:prSet presAssocID="{71DD3150-E4FE-4C06-8DAD-692E7732D636}" presName="vert1" presStyleCnt="0"/>
      <dgm:spPr/>
    </dgm:pt>
  </dgm:ptLst>
  <dgm:cxnLst>
    <dgm:cxn modelId="{B3059629-0542-4025-94FB-E31A71822249}" type="presOf" srcId="{5BD49F81-5043-4F3C-9F66-78F9420AFDB8}" destId="{E7882F02-CB45-4591-A627-DB77B5304CF5}" srcOrd="0" destOrd="0" presId="urn:microsoft.com/office/officeart/2008/layout/LinedList"/>
    <dgm:cxn modelId="{0375DD73-3958-40E1-ABD5-FBA53F22FD00}" type="presOf" srcId="{CCF3A072-EABA-4F61-A1A0-E8762EE8FB6A}" destId="{437EB82D-CD22-4BA4-8295-7CDBA4ACFB2A}" srcOrd="0" destOrd="0" presId="urn:microsoft.com/office/officeart/2008/layout/LinedList"/>
    <dgm:cxn modelId="{95E1B586-BC51-4BF4-8699-9D5601CCD89C}" srcId="{897183CA-C9B0-4B1F-8F1B-9EE9BD065957}" destId="{9852E97E-268C-49CD-A8A5-1642A95D4FC2}" srcOrd="2" destOrd="0" parTransId="{DDFFB0D2-7FE7-4399-83A5-D112299D5B5D}" sibTransId="{6DD0CD92-9EC7-4909-B08B-EE7AA6B4856B}"/>
    <dgm:cxn modelId="{13764F8A-90B7-49A8-8D94-9C86E62CC6AF}" type="presOf" srcId="{897183CA-C9B0-4B1F-8F1B-9EE9BD065957}" destId="{A3B270AF-BD19-4581-AA85-A414AE82E58F}" srcOrd="0" destOrd="0" presId="urn:microsoft.com/office/officeart/2008/layout/LinedList"/>
    <dgm:cxn modelId="{E26923BC-CCE6-4C4E-9735-CB0D2BA5EF7F}" srcId="{897183CA-C9B0-4B1F-8F1B-9EE9BD065957}" destId="{71DD3150-E4FE-4C06-8DAD-692E7732D636}" srcOrd="4" destOrd="0" parTransId="{3526F214-3132-49DE-A2CB-DE6935A55AC7}" sibTransId="{FF0B5A81-E418-4AD0-935E-44DDC48CFFE8}"/>
    <dgm:cxn modelId="{0EFD2ABC-E2C6-4C57-A719-CE562A688B5D}" type="presOf" srcId="{9852E97E-268C-49CD-A8A5-1642A95D4FC2}" destId="{4813AA4A-AE03-4AB0-854D-379ACAD12DF7}" srcOrd="0" destOrd="0" presId="urn:microsoft.com/office/officeart/2008/layout/LinedList"/>
    <dgm:cxn modelId="{D320EAC9-DDA8-44FE-BB5B-5D3D9490BB7B}" srcId="{897183CA-C9B0-4B1F-8F1B-9EE9BD065957}" destId="{CCF3A072-EABA-4F61-A1A0-E8762EE8FB6A}" srcOrd="0" destOrd="0" parTransId="{C68A9EA2-130D-4C2A-9875-231EFAA72D8E}" sibTransId="{F44EA9CC-9D94-4E8D-92D9-D5D9C3C76482}"/>
    <dgm:cxn modelId="{4C6B2ACC-6D92-4EE8-A98E-3444B64E3861}" type="presOf" srcId="{71DD3150-E4FE-4C06-8DAD-692E7732D636}" destId="{D1AD33BC-5CD1-4AF8-ACCD-4406578F5CF4}" srcOrd="0" destOrd="0" presId="urn:microsoft.com/office/officeart/2008/layout/LinedList"/>
    <dgm:cxn modelId="{A32A2BFB-5BAF-4A40-87C2-237B2A5EDAD6}" srcId="{897183CA-C9B0-4B1F-8F1B-9EE9BD065957}" destId="{DFD38C75-0C85-40C9-AB8C-3E89B4DAA3B9}" srcOrd="1" destOrd="0" parTransId="{A6E1DB96-26A2-4099-98F2-182999E97AC5}" sibTransId="{C109919D-BD00-4379-B524-10FF7E2B0582}"/>
    <dgm:cxn modelId="{AB3634FC-ADFF-47DE-9023-89E37D1F80E4}" type="presOf" srcId="{DFD38C75-0C85-40C9-AB8C-3E89B4DAA3B9}" destId="{B2C27432-9ADF-4FC9-89F1-7C3BEA04A839}" srcOrd="0" destOrd="0" presId="urn:microsoft.com/office/officeart/2008/layout/LinedList"/>
    <dgm:cxn modelId="{0EC7CEFE-C24A-4B18-BCA4-C0A389C4A120}" srcId="{897183CA-C9B0-4B1F-8F1B-9EE9BD065957}" destId="{5BD49F81-5043-4F3C-9F66-78F9420AFDB8}" srcOrd="3" destOrd="0" parTransId="{C0E6F885-CBE7-4408-870B-E5FEE22B68E0}" sibTransId="{491B291A-3645-4FC5-AFDF-11A6F7369A8B}"/>
    <dgm:cxn modelId="{026FE33B-65F3-4BD3-85A7-E58321A6C15A}" type="presParOf" srcId="{A3B270AF-BD19-4581-AA85-A414AE82E58F}" destId="{EFAAF88E-F45D-48C2-AB1D-63630B7EB07E}" srcOrd="0" destOrd="0" presId="urn:microsoft.com/office/officeart/2008/layout/LinedList"/>
    <dgm:cxn modelId="{5C93C734-4389-4FB9-A175-58FE014B722A}" type="presParOf" srcId="{A3B270AF-BD19-4581-AA85-A414AE82E58F}" destId="{0708BBE6-EFAE-48FD-800B-5D0268308903}" srcOrd="1" destOrd="0" presId="urn:microsoft.com/office/officeart/2008/layout/LinedList"/>
    <dgm:cxn modelId="{A5D99D7B-8531-482A-8D71-C15C95342AD3}" type="presParOf" srcId="{0708BBE6-EFAE-48FD-800B-5D0268308903}" destId="{437EB82D-CD22-4BA4-8295-7CDBA4ACFB2A}" srcOrd="0" destOrd="0" presId="urn:microsoft.com/office/officeart/2008/layout/LinedList"/>
    <dgm:cxn modelId="{8A87513B-5FE6-4DE6-BF47-C5DAF2BFF115}" type="presParOf" srcId="{0708BBE6-EFAE-48FD-800B-5D0268308903}" destId="{84E6BBD4-6171-41C1-B2DA-AE7973D47036}" srcOrd="1" destOrd="0" presId="urn:microsoft.com/office/officeart/2008/layout/LinedList"/>
    <dgm:cxn modelId="{BA63CA1D-9EDD-4DFD-94B8-B02615F00592}" type="presParOf" srcId="{A3B270AF-BD19-4581-AA85-A414AE82E58F}" destId="{A9F76F2E-9C2E-42D0-B16E-ED6619C77399}" srcOrd="2" destOrd="0" presId="urn:microsoft.com/office/officeart/2008/layout/LinedList"/>
    <dgm:cxn modelId="{0723E1C7-FAA8-452D-8E7C-CEC1AEDC5AC3}" type="presParOf" srcId="{A3B270AF-BD19-4581-AA85-A414AE82E58F}" destId="{FF08062A-4F60-46EE-814D-7A2DC6796030}" srcOrd="3" destOrd="0" presId="urn:microsoft.com/office/officeart/2008/layout/LinedList"/>
    <dgm:cxn modelId="{FED23F4F-318A-4247-8536-5DD8DD6100CA}" type="presParOf" srcId="{FF08062A-4F60-46EE-814D-7A2DC6796030}" destId="{B2C27432-9ADF-4FC9-89F1-7C3BEA04A839}" srcOrd="0" destOrd="0" presId="urn:microsoft.com/office/officeart/2008/layout/LinedList"/>
    <dgm:cxn modelId="{8E615E1B-095F-4A21-AF74-8DE00820A242}" type="presParOf" srcId="{FF08062A-4F60-46EE-814D-7A2DC6796030}" destId="{C73408E2-3F44-42AD-82D8-A054D7919A2A}" srcOrd="1" destOrd="0" presId="urn:microsoft.com/office/officeart/2008/layout/LinedList"/>
    <dgm:cxn modelId="{8D04D597-7D9D-4708-842C-84C9143BAF5F}" type="presParOf" srcId="{A3B270AF-BD19-4581-AA85-A414AE82E58F}" destId="{A22DEE35-D937-41BD-B263-67AF74A0E7A2}" srcOrd="4" destOrd="0" presId="urn:microsoft.com/office/officeart/2008/layout/LinedList"/>
    <dgm:cxn modelId="{376F6C29-6F4E-4732-A0D1-8E304DA1B27A}" type="presParOf" srcId="{A3B270AF-BD19-4581-AA85-A414AE82E58F}" destId="{2C7DA6CC-5DF6-428E-91AC-9F301CCE2BB4}" srcOrd="5" destOrd="0" presId="urn:microsoft.com/office/officeart/2008/layout/LinedList"/>
    <dgm:cxn modelId="{08F321E8-06A5-4514-852C-1FDDBA564016}" type="presParOf" srcId="{2C7DA6CC-5DF6-428E-91AC-9F301CCE2BB4}" destId="{4813AA4A-AE03-4AB0-854D-379ACAD12DF7}" srcOrd="0" destOrd="0" presId="urn:microsoft.com/office/officeart/2008/layout/LinedList"/>
    <dgm:cxn modelId="{603F19A6-BF1F-41A4-87D6-E8799E4C3451}" type="presParOf" srcId="{2C7DA6CC-5DF6-428E-91AC-9F301CCE2BB4}" destId="{247F255F-793B-44B1-9B92-4B0A99B6E766}" srcOrd="1" destOrd="0" presId="urn:microsoft.com/office/officeart/2008/layout/LinedList"/>
    <dgm:cxn modelId="{39A1B060-E8A5-44B4-8E2F-49DD527CC57C}" type="presParOf" srcId="{A3B270AF-BD19-4581-AA85-A414AE82E58F}" destId="{DAAA601D-0DC0-43F8-B936-4EC59EC86BC9}" srcOrd="6" destOrd="0" presId="urn:microsoft.com/office/officeart/2008/layout/LinedList"/>
    <dgm:cxn modelId="{3AB6BB8C-0F06-42B6-B8E1-13A2362A0641}" type="presParOf" srcId="{A3B270AF-BD19-4581-AA85-A414AE82E58F}" destId="{18D35619-5C68-4D15-9C51-2B1914657EC6}" srcOrd="7" destOrd="0" presId="urn:microsoft.com/office/officeart/2008/layout/LinedList"/>
    <dgm:cxn modelId="{D5BB65C9-2904-4B5D-BAFD-4716203D6940}" type="presParOf" srcId="{18D35619-5C68-4D15-9C51-2B1914657EC6}" destId="{E7882F02-CB45-4591-A627-DB77B5304CF5}" srcOrd="0" destOrd="0" presId="urn:microsoft.com/office/officeart/2008/layout/LinedList"/>
    <dgm:cxn modelId="{F281BA85-63A7-4BE2-A9AC-D3D8FEC13AA9}" type="presParOf" srcId="{18D35619-5C68-4D15-9C51-2B1914657EC6}" destId="{F3A29B79-A4F7-4687-8CDA-9EDDCC83763E}" srcOrd="1" destOrd="0" presId="urn:microsoft.com/office/officeart/2008/layout/LinedList"/>
    <dgm:cxn modelId="{F70A0CC1-9F5A-463E-85A6-E69FFDB7D6D6}" type="presParOf" srcId="{A3B270AF-BD19-4581-AA85-A414AE82E58F}" destId="{BC89105D-1EA7-41AE-AE5C-3B8ED0544F79}" srcOrd="8" destOrd="0" presId="urn:microsoft.com/office/officeart/2008/layout/LinedList"/>
    <dgm:cxn modelId="{8A633C92-5BFE-4A0A-AAC9-4587BDD7B9F8}" type="presParOf" srcId="{A3B270AF-BD19-4581-AA85-A414AE82E58F}" destId="{99591461-1B60-494F-8502-E1B1D0850733}" srcOrd="9" destOrd="0" presId="urn:microsoft.com/office/officeart/2008/layout/LinedList"/>
    <dgm:cxn modelId="{4FD9436D-D036-4359-9BA7-4EDC9CE98078}" type="presParOf" srcId="{99591461-1B60-494F-8502-E1B1D0850733}" destId="{D1AD33BC-5CD1-4AF8-ACCD-4406578F5CF4}" srcOrd="0" destOrd="0" presId="urn:microsoft.com/office/officeart/2008/layout/LinedList"/>
    <dgm:cxn modelId="{DAA354CE-B372-48CB-A4DF-082F4CE57000}" type="presParOf" srcId="{99591461-1B60-494F-8502-E1B1D0850733}" destId="{500DEAFE-E87C-49C1-AF99-2263FA5CB7F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811ED-3636-45F6-958D-92EB63466B39}">
      <dsp:nvSpPr>
        <dsp:cNvPr id="0" name=""/>
        <dsp:cNvSpPr/>
      </dsp:nvSpPr>
      <dsp:spPr>
        <a:xfrm>
          <a:off x="0" y="1610"/>
          <a:ext cx="5473546" cy="6861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B64594-68E5-4C7E-AFD8-6AE7FCE11777}">
      <dsp:nvSpPr>
        <dsp:cNvPr id="0" name=""/>
        <dsp:cNvSpPr/>
      </dsp:nvSpPr>
      <dsp:spPr>
        <a:xfrm>
          <a:off x="207570" y="156001"/>
          <a:ext cx="377401" cy="3774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78DFFC-FB4C-4242-BF66-35307A71F236}">
      <dsp:nvSpPr>
        <dsp:cNvPr id="0" name=""/>
        <dsp:cNvSpPr/>
      </dsp:nvSpPr>
      <dsp:spPr>
        <a:xfrm>
          <a:off x="792542" y="1610"/>
          <a:ext cx="4681003" cy="686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21" tIns="72621" rIns="72621" bIns="7262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Cross-platform desktop application</a:t>
          </a:r>
        </a:p>
      </dsp:txBody>
      <dsp:txXfrm>
        <a:off x="792542" y="1610"/>
        <a:ext cx="4681003" cy="686184"/>
      </dsp:txXfrm>
    </dsp:sp>
    <dsp:sp modelId="{9D6651EE-234D-42DC-9FBE-62D39E305566}">
      <dsp:nvSpPr>
        <dsp:cNvPr id="0" name=""/>
        <dsp:cNvSpPr/>
      </dsp:nvSpPr>
      <dsp:spPr>
        <a:xfrm>
          <a:off x="0" y="859340"/>
          <a:ext cx="5473546" cy="6861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4D8674-6F9A-4406-A3CE-F461651B09E5}">
      <dsp:nvSpPr>
        <dsp:cNvPr id="0" name=""/>
        <dsp:cNvSpPr/>
      </dsp:nvSpPr>
      <dsp:spPr>
        <a:xfrm>
          <a:off x="207570" y="1013732"/>
          <a:ext cx="377401" cy="3774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87CCC1-6399-4167-9DC7-5C0EAA1D673B}">
      <dsp:nvSpPr>
        <dsp:cNvPr id="0" name=""/>
        <dsp:cNvSpPr/>
      </dsp:nvSpPr>
      <dsp:spPr>
        <a:xfrm>
          <a:off x="792542" y="859340"/>
          <a:ext cx="4681003" cy="686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21" tIns="72621" rIns="72621" bIns="7262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Exam management </a:t>
          </a:r>
        </a:p>
      </dsp:txBody>
      <dsp:txXfrm>
        <a:off x="792542" y="859340"/>
        <a:ext cx="4681003" cy="686184"/>
      </dsp:txXfrm>
    </dsp:sp>
    <dsp:sp modelId="{2B072AD5-8094-4725-85CE-B70997D1FE81}">
      <dsp:nvSpPr>
        <dsp:cNvPr id="0" name=""/>
        <dsp:cNvSpPr/>
      </dsp:nvSpPr>
      <dsp:spPr>
        <a:xfrm>
          <a:off x="0" y="1717070"/>
          <a:ext cx="5473546" cy="6861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6312F-B5A0-40E6-93C1-2617A18100AA}">
      <dsp:nvSpPr>
        <dsp:cNvPr id="0" name=""/>
        <dsp:cNvSpPr/>
      </dsp:nvSpPr>
      <dsp:spPr>
        <a:xfrm>
          <a:off x="207570" y="1871462"/>
          <a:ext cx="377401" cy="3774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719899-0E5D-4443-B931-0E5318999273}">
      <dsp:nvSpPr>
        <dsp:cNvPr id="0" name=""/>
        <dsp:cNvSpPr/>
      </dsp:nvSpPr>
      <dsp:spPr>
        <a:xfrm>
          <a:off x="792542" y="1717070"/>
          <a:ext cx="4681003" cy="686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21" tIns="72621" rIns="72621" bIns="7262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Integrated Code Editor</a:t>
          </a:r>
        </a:p>
      </dsp:txBody>
      <dsp:txXfrm>
        <a:off x="792542" y="1717070"/>
        <a:ext cx="4681003" cy="686184"/>
      </dsp:txXfrm>
    </dsp:sp>
    <dsp:sp modelId="{E09F93F2-5808-446D-A129-B7A422BEAB3A}">
      <dsp:nvSpPr>
        <dsp:cNvPr id="0" name=""/>
        <dsp:cNvSpPr/>
      </dsp:nvSpPr>
      <dsp:spPr>
        <a:xfrm>
          <a:off x="0" y="2574801"/>
          <a:ext cx="5473546" cy="6861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750F00-3A6D-439D-8395-78E3FCEBE263}">
      <dsp:nvSpPr>
        <dsp:cNvPr id="0" name=""/>
        <dsp:cNvSpPr/>
      </dsp:nvSpPr>
      <dsp:spPr>
        <a:xfrm>
          <a:off x="207570" y="2729192"/>
          <a:ext cx="377401" cy="37740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41E881-6016-4788-A00C-F53016F11FB7}">
      <dsp:nvSpPr>
        <dsp:cNvPr id="0" name=""/>
        <dsp:cNvSpPr/>
      </dsp:nvSpPr>
      <dsp:spPr>
        <a:xfrm>
          <a:off x="792542" y="2574801"/>
          <a:ext cx="4681003" cy="686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21" tIns="72621" rIns="72621" bIns="7262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Integrated judge</a:t>
          </a:r>
        </a:p>
      </dsp:txBody>
      <dsp:txXfrm>
        <a:off x="792542" y="2574801"/>
        <a:ext cx="4681003" cy="686184"/>
      </dsp:txXfrm>
    </dsp:sp>
    <dsp:sp modelId="{CB279771-EACF-46F9-A948-B6F9C49CA821}">
      <dsp:nvSpPr>
        <dsp:cNvPr id="0" name=""/>
        <dsp:cNvSpPr/>
      </dsp:nvSpPr>
      <dsp:spPr>
        <a:xfrm>
          <a:off x="0" y="3432531"/>
          <a:ext cx="5473546" cy="6861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FCB570-E172-4FB1-B117-32237DA8C107}">
      <dsp:nvSpPr>
        <dsp:cNvPr id="0" name=""/>
        <dsp:cNvSpPr/>
      </dsp:nvSpPr>
      <dsp:spPr>
        <a:xfrm>
          <a:off x="207570" y="3586922"/>
          <a:ext cx="377401" cy="37740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079821-F323-4515-91E7-CCAA9A9C2BE4}">
      <dsp:nvSpPr>
        <dsp:cNvPr id="0" name=""/>
        <dsp:cNvSpPr/>
      </dsp:nvSpPr>
      <dsp:spPr>
        <a:xfrm>
          <a:off x="792542" y="3432531"/>
          <a:ext cx="4681003" cy="686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21" tIns="72621" rIns="72621" bIns="7262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Automated and Manual Evaluation</a:t>
          </a:r>
        </a:p>
      </dsp:txBody>
      <dsp:txXfrm>
        <a:off x="792542" y="3432531"/>
        <a:ext cx="4681003" cy="686184"/>
      </dsp:txXfrm>
    </dsp:sp>
    <dsp:sp modelId="{DE3E9292-F195-46D0-9F76-9331B0DD0493}">
      <dsp:nvSpPr>
        <dsp:cNvPr id="0" name=""/>
        <dsp:cNvSpPr/>
      </dsp:nvSpPr>
      <dsp:spPr>
        <a:xfrm>
          <a:off x="0" y="4290261"/>
          <a:ext cx="5473546" cy="6861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9120B1-3045-4D2F-BDD0-26923919A52A}">
      <dsp:nvSpPr>
        <dsp:cNvPr id="0" name=""/>
        <dsp:cNvSpPr/>
      </dsp:nvSpPr>
      <dsp:spPr>
        <a:xfrm>
          <a:off x="207570" y="4444652"/>
          <a:ext cx="377401" cy="37740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E9942-150A-4F66-A2A8-C4D4F25E1167}">
      <dsp:nvSpPr>
        <dsp:cNvPr id="0" name=""/>
        <dsp:cNvSpPr/>
      </dsp:nvSpPr>
      <dsp:spPr>
        <a:xfrm>
          <a:off x="792542" y="4290261"/>
          <a:ext cx="4681003" cy="686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21" tIns="72621" rIns="72621" bIns="7262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Centralized Data Management</a:t>
          </a:r>
        </a:p>
      </dsp:txBody>
      <dsp:txXfrm>
        <a:off x="792542" y="4290261"/>
        <a:ext cx="4681003" cy="6861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65ECD-B603-4A08-B55A-93BC1CC7F8FC}">
      <dsp:nvSpPr>
        <dsp:cNvPr id="0" name=""/>
        <dsp:cNvSpPr/>
      </dsp:nvSpPr>
      <dsp:spPr>
        <a:xfrm>
          <a:off x="657900" y="352712"/>
          <a:ext cx="1990125" cy="19901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7A147A-0D2B-48FA-A699-A4368DE1DA33}">
      <dsp:nvSpPr>
        <dsp:cNvPr id="0" name=""/>
        <dsp:cNvSpPr/>
      </dsp:nvSpPr>
      <dsp:spPr>
        <a:xfrm>
          <a:off x="1082025" y="776837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403512-4441-4BB1-BA0E-5B5926DE4745}">
      <dsp:nvSpPr>
        <dsp:cNvPr id="0" name=""/>
        <dsp:cNvSpPr/>
      </dsp:nvSpPr>
      <dsp:spPr>
        <a:xfrm>
          <a:off x="21712" y="2962712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Time-consuming manual grading</a:t>
          </a:r>
        </a:p>
      </dsp:txBody>
      <dsp:txXfrm>
        <a:off x="21712" y="2962712"/>
        <a:ext cx="3262500" cy="720000"/>
      </dsp:txXfrm>
    </dsp:sp>
    <dsp:sp modelId="{F6A10D43-1ED7-450D-9355-8EDC795F0FEC}">
      <dsp:nvSpPr>
        <dsp:cNvPr id="0" name=""/>
        <dsp:cNvSpPr/>
      </dsp:nvSpPr>
      <dsp:spPr>
        <a:xfrm>
          <a:off x="4491337" y="352712"/>
          <a:ext cx="1990125" cy="19901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99C55D-7776-407B-A4E3-62EF892C8B75}">
      <dsp:nvSpPr>
        <dsp:cNvPr id="0" name=""/>
        <dsp:cNvSpPr/>
      </dsp:nvSpPr>
      <dsp:spPr>
        <a:xfrm>
          <a:off x="4915462" y="776837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9C37F5-1844-498D-96B4-01AEEDAC50D4}">
      <dsp:nvSpPr>
        <dsp:cNvPr id="0" name=""/>
        <dsp:cNvSpPr/>
      </dsp:nvSpPr>
      <dsp:spPr>
        <a:xfrm>
          <a:off x="3855150" y="2962712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Lack of automation</a:t>
          </a:r>
        </a:p>
      </dsp:txBody>
      <dsp:txXfrm>
        <a:off x="3855150" y="2962712"/>
        <a:ext cx="3262500" cy="720000"/>
      </dsp:txXfrm>
    </dsp:sp>
    <dsp:sp modelId="{7801D235-47DC-4440-BB91-58FB692E330A}">
      <dsp:nvSpPr>
        <dsp:cNvPr id="0" name=""/>
        <dsp:cNvSpPr/>
      </dsp:nvSpPr>
      <dsp:spPr>
        <a:xfrm>
          <a:off x="8324775" y="352712"/>
          <a:ext cx="1990125" cy="19901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23257D-109A-42AA-A9DA-7D3EAE1F704D}">
      <dsp:nvSpPr>
        <dsp:cNvPr id="0" name=""/>
        <dsp:cNvSpPr/>
      </dsp:nvSpPr>
      <dsp:spPr>
        <a:xfrm>
          <a:off x="8748900" y="776837"/>
          <a:ext cx="1141875" cy="1141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8DC655-833E-4652-83F6-35B017F67631}">
      <dsp:nvSpPr>
        <dsp:cNvPr id="0" name=""/>
        <dsp:cNvSpPr/>
      </dsp:nvSpPr>
      <dsp:spPr>
        <a:xfrm>
          <a:off x="7688587" y="2962712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Need of a robust, cross-platform solution</a:t>
          </a:r>
        </a:p>
      </dsp:txBody>
      <dsp:txXfrm>
        <a:off x="7688587" y="2962712"/>
        <a:ext cx="32625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9C14EC-39A1-495D-AF55-5DE2845E950A}">
      <dsp:nvSpPr>
        <dsp:cNvPr id="0" name=""/>
        <dsp:cNvSpPr/>
      </dsp:nvSpPr>
      <dsp:spPr>
        <a:xfrm>
          <a:off x="0" y="1694"/>
          <a:ext cx="5545867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36ADC7-500D-40F2-9769-45A64A643F33}">
      <dsp:nvSpPr>
        <dsp:cNvPr id="0" name=""/>
        <dsp:cNvSpPr/>
      </dsp:nvSpPr>
      <dsp:spPr>
        <a:xfrm>
          <a:off x="0" y="1694"/>
          <a:ext cx="5545867" cy="577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"/>
              <a:ea typeface="Calibri"/>
              <a:cs typeface="Calibri"/>
            </a:rPr>
            <a:t>Cross-platform desktop application with </a:t>
          </a:r>
          <a:r>
            <a:rPr lang="en-US" sz="1500" kern="1200">
              <a:latin typeface="Posterama"/>
              <a:ea typeface="Calibri"/>
              <a:cs typeface="Posterama"/>
            </a:rPr>
            <a:t>user-friendly</a:t>
          </a:r>
          <a:r>
            <a:rPr lang="en-US" sz="1500" kern="1200"/>
            <a:t> interface for students and instructors</a:t>
          </a:r>
          <a:endParaRPr lang="en-US" sz="1500" kern="1200">
            <a:latin typeface="Calibri"/>
            <a:ea typeface="Calibri"/>
            <a:cs typeface="Calibri"/>
          </a:endParaRPr>
        </a:p>
      </dsp:txBody>
      <dsp:txXfrm>
        <a:off x="0" y="1694"/>
        <a:ext cx="5545867" cy="577871"/>
      </dsp:txXfrm>
    </dsp:sp>
    <dsp:sp modelId="{750E064E-CADF-4567-B125-58F8CC2987CA}">
      <dsp:nvSpPr>
        <dsp:cNvPr id="0" name=""/>
        <dsp:cNvSpPr/>
      </dsp:nvSpPr>
      <dsp:spPr>
        <a:xfrm>
          <a:off x="0" y="579565"/>
          <a:ext cx="5545867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BFFE79-36E5-44CA-B382-C805C32205B5}">
      <dsp:nvSpPr>
        <dsp:cNvPr id="0" name=""/>
        <dsp:cNvSpPr/>
      </dsp:nvSpPr>
      <dsp:spPr>
        <a:xfrm>
          <a:off x="0" y="579565"/>
          <a:ext cx="5545867" cy="577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Support grading and analytics</a:t>
          </a:r>
        </a:p>
      </dsp:txBody>
      <dsp:txXfrm>
        <a:off x="0" y="579565"/>
        <a:ext cx="5545867" cy="577871"/>
      </dsp:txXfrm>
    </dsp:sp>
    <dsp:sp modelId="{9C294FD3-69FE-4B1F-91AD-AB7465BFA650}">
      <dsp:nvSpPr>
        <dsp:cNvPr id="0" name=""/>
        <dsp:cNvSpPr/>
      </dsp:nvSpPr>
      <dsp:spPr>
        <a:xfrm>
          <a:off x="0" y="1157436"/>
          <a:ext cx="5545867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FC75ADE-750F-4211-9EC8-538EACDE9BAF}">
      <dsp:nvSpPr>
        <dsp:cNvPr id="0" name=""/>
        <dsp:cNvSpPr/>
      </dsp:nvSpPr>
      <dsp:spPr>
        <a:xfrm>
          <a:off x="0" y="1157436"/>
          <a:ext cx="5545867" cy="577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  <a:cs typeface="Arial"/>
            </a:rPr>
            <a:t>Develop cross-platform desktop application</a:t>
          </a:r>
          <a:endParaRPr lang="en-US" sz="1500" kern="1200">
            <a:latin typeface="Posterama"/>
          </a:endParaRPr>
        </a:p>
      </dsp:txBody>
      <dsp:txXfrm>
        <a:off x="0" y="1157436"/>
        <a:ext cx="5545867" cy="577871"/>
      </dsp:txXfrm>
    </dsp:sp>
    <dsp:sp modelId="{96DC5CB4-DC13-4B82-98E6-9878E5D198A3}">
      <dsp:nvSpPr>
        <dsp:cNvPr id="0" name=""/>
        <dsp:cNvSpPr/>
      </dsp:nvSpPr>
      <dsp:spPr>
        <a:xfrm>
          <a:off x="0" y="1735308"/>
          <a:ext cx="5545867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0466F02-B4D6-453E-8850-7870215243D4}">
      <dsp:nvSpPr>
        <dsp:cNvPr id="0" name=""/>
        <dsp:cNvSpPr/>
      </dsp:nvSpPr>
      <dsp:spPr>
        <a:xfrm>
          <a:off x="0" y="1735308"/>
          <a:ext cx="5545867" cy="577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  <a:cs typeface="Arial"/>
            </a:rPr>
            <a:t>Facilitate exam management system on local network</a:t>
          </a:r>
          <a:endParaRPr lang="en-US" sz="1500" kern="1200"/>
        </a:p>
      </dsp:txBody>
      <dsp:txXfrm>
        <a:off x="0" y="1735308"/>
        <a:ext cx="5545867" cy="577871"/>
      </dsp:txXfrm>
    </dsp:sp>
    <dsp:sp modelId="{1FC6B644-0887-46D0-B9DA-2DCA9C7A64C9}">
      <dsp:nvSpPr>
        <dsp:cNvPr id="0" name=""/>
        <dsp:cNvSpPr/>
      </dsp:nvSpPr>
      <dsp:spPr>
        <a:xfrm>
          <a:off x="0" y="2313179"/>
          <a:ext cx="5545867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06B4893-0AE0-4EAE-8556-638E5B11F793}">
      <dsp:nvSpPr>
        <dsp:cNvPr id="0" name=""/>
        <dsp:cNvSpPr/>
      </dsp:nvSpPr>
      <dsp:spPr>
        <a:xfrm>
          <a:off x="0" y="2313179"/>
          <a:ext cx="5545867" cy="577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  <a:cs typeface="Arial"/>
            </a:rPr>
            <a:t>Integrate an auto-evaluation system (judge) for code-based questions</a:t>
          </a:r>
          <a:endParaRPr lang="en-US" sz="1500" kern="1200"/>
        </a:p>
      </dsp:txBody>
      <dsp:txXfrm>
        <a:off x="0" y="2313179"/>
        <a:ext cx="5545867" cy="577871"/>
      </dsp:txXfrm>
    </dsp:sp>
    <dsp:sp modelId="{6D0CBEF7-9322-47E7-9A8D-59C190F9BC65}">
      <dsp:nvSpPr>
        <dsp:cNvPr id="0" name=""/>
        <dsp:cNvSpPr/>
      </dsp:nvSpPr>
      <dsp:spPr>
        <a:xfrm>
          <a:off x="0" y="2891050"/>
          <a:ext cx="5545867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F0DFE4F-7D80-4BBE-9BF3-51B54BFF3704}">
      <dsp:nvSpPr>
        <dsp:cNvPr id="0" name=""/>
        <dsp:cNvSpPr/>
      </dsp:nvSpPr>
      <dsp:spPr>
        <a:xfrm>
          <a:off x="0" y="2891050"/>
          <a:ext cx="5545867" cy="577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  <a:cs typeface="Arial"/>
            </a:rPr>
            <a:t>Allow flexible exam scheduling and control for teachers</a:t>
          </a:r>
          <a:endParaRPr lang="en-US" sz="1500" kern="1200"/>
        </a:p>
      </dsp:txBody>
      <dsp:txXfrm>
        <a:off x="0" y="2891050"/>
        <a:ext cx="5545867" cy="5778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6727A2-1908-4E02-962C-971E44A89C21}">
      <dsp:nvSpPr>
        <dsp:cNvPr id="0" name=""/>
        <dsp:cNvSpPr/>
      </dsp:nvSpPr>
      <dsp:spPr>
        <a:xfrm>
          <a:off x="0" y="0"/>
          <a:ext cx="8449056" cy="5792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Before exam: creates schedule on remote server, selects students, approves study materials</a:t>
          </a:r>
        </a:p>
      </dsp:txBody>
      <dsp:txXfrm>
        <a:off x="16967" y="16967"/>
        <a:ext cx="7756177" cy="545357"/>
      </dsp:txXfrm>
    </dsp:sp>
    <dsp:sp modelId="{EBA5779D-C0F4-4F1D-AB93-7C66F73940B9}">
      <dsp:nvSpPr>
        <dsp:cNvPr id="0" name=""/>
        <dsp:cNvSpPr/>
      </dsp:nvSpPr>
      <dsp:spPr>
        <a:xfrm>
          <a:off x="630936" y="659749"/>
          <a:ext cx="8449056" cy="57929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In exam hall: logs in, downloads data to local computer, disconnects WAN</a:t>
          </a:r>
        </a:p>
      </dsp:txBody>
      <dsp:txXfrm>
        <a:off x="647903" y="676716"/>
        <a:ext cx="7407646" cy="545357"/>
      </dsp:txXfrm>
    </dsp:sp>
    <dsp:sp modelId="{7F1079DC-26E8-4195-B71A-792CF13A89B7}">
      <dsp:nvSpPr>
        <dsp:cNvPr id="0" name=""/>
        <dsp:cNvSpPr/>
      </dsp:nvSpPr>
      <dsp:spPr>
        <a:xfrm>
          <a:off x="1261871" y="1319498"/>
          <a:ext cx="8449056" cy="57929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Configures exam: start/end times, extends time, allows late submissions/penalties</a:t>
          </a:r>
        </a:p>
      </dsp:txBody>
      <dsp:txXfrm>
        <a:off x="1278838" y="1336465"/>
        <a:ext cx="7407646" cy="545357"/>
      </dsp:txXfrm>
    </dsp:sp>
    <dsp:sp modelId="{EFF7BF70-B43B-43E6-9F27-AED34652B8CA}">
      <dsp:nvSpPr>
        <dsp:cNvPr id="0" name=""/>
        <dsp:cNvSpPr/>
      </dsp:nvSpPr>
      <dsp:spPr>
        <a:xfrm>
          <a:off x="1892808" y="1979247"/>
          <a:ext cx="8449056" cy="57929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After submissions: rejudges codes, checks and marks codes</a:t>
          </a:r>
        </a:p>
      </dsp:txBody>
      <dsp:txXfrm>
        <a:off x="1909775" y="1996214"/>
        <a:ext cx="7407646" cy="545357"/>
      </dsp:txXfrm>
    </dsp:sp>
    <dsp:sp modelId="{3B0A57B5-CE05-4A90-9A3C-86E3B91323AE}">
      <dsp:nvSpPr>
        <dsp:cNvPr id="0" name=""/>
        <dsp:cNvSpPr/>
      </dsp:nvSpPr>
      <dsp:spPr>
        <a:xfrm>
          <a:off x="2523743" y="2638996"/>
          <a:ext cx="8449056" cy="57929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After marking: students view results (or only system test pass/fail, leaderboard updates)</a:t>
          </a:r>
        </a:p>
      </dsp:txBody>
      <dsp:txXfrm>
        <a:off x="2540710" y="2655963"/>
        <a:ext cx="7407646" cy="545357"/>
      </dsp:txXfrm>
    </dsp:sp>
    <dsp:sp modelId="{ABACBCFA-F72E-44CC-A27D-1F10DF08268C}">
      <dsp:nvSpPr>
        <dsp:cNvPr id="0" name=""/>
        <dsp:cNvSpPr/>
      </dsp:nvSpPr>
      <dsp:spPr>
        <a:xfrm>
          <a:off x="8072516" y="423204"/>
          <a:ext cx="376539" cy="37653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8157237" y="423204"/>
        <a:ext cx="207097" cy="283346"/>
      </dsp:txXfrm>
    </dsp:sp>
    <dsp:sp modelId="{0F346CA0-4E42-49A6-90DC-0F5479DF8DD9}">
      <dsp:nvSpPr>
        <dsp:cNvPr id="0" name=""/>
        <dsp:cNvSpPr/>
      </dsp:nvSpPr>
      <dsp:spPr>
        <a:xfrm>
          <a:off x="8703452" y="1082953"/>
          <a:ext cx="376539" cy="37653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8788173" y="1082953"/>
        <a:ext cx="207097" cy="283346"/>
      </dsp:txXfrm>
    </dsp:sp>
    <dsp:sp modelId="{B43C1F30-EB8E-44D7-A5BF-77FA5169BF4C}">
      <dsp:nvSpPr>
        <dsp:cNvPr id="0" name=""/>
        <dsp:cNvSpPr/>
      </dsp:nvSpPr>
      <dsp:spPr>
        <a:xfrm>
          <a:off x="9334388" y="1733048"/>
          <a:ext cx="376539" cy="37653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9419109" y="1733048"/>
        <a:ext cx="207097" cy="283346"/>
      </dsp:txXfrm>
    </dsp:sp>
    <dsp:sp modelId="{9D77E2E9-D9F5-488B-876D-D945BA17EF45}">
      <dsp:nvSpPr>
        <dsp:cNvPr id="0" name=""/>
        <dsp:cNvSpPr/>
      </dsp:nvSpPr>
      <dsp:spPr>
        <a:xfrm>
          <a:off x="9965324" y="2399233"/>
          <a:ext cx="376539" cy="37653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10050045" y="2399233"/>
        <a:ext cx="207097" cy="2833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A635A-9B05-4EBF-BA49-416E60475DD8}">
      <dsp:nvSpPr>
        <dsp:cNvPr id="0" name=""/>
        <dsp:cNvSpPr/>
      </dsp:nvSpPr>
      <dsp:spPr>
        <a:xfrm>
          <a:off x="444312" y="1219578"/>
          <a:ext cx="717451" cy="7174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A1BCCD-DD02-46CF-A495-1954F75DFCA3}">
      <dsp:nvSpPr>
        <dsp:cNvPr id="0" name=""/>
        <dsp:cNvSpPr/>
      </dsp:nvSpPr>
      <dsp:spPr>
        <a:xfrm>
          <a:off x="5870" y="2179221"/>
          <a:ext cx="1594335" cy="637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Logs into account, code editor opens</a:t>
          </a:r>
        </a:p>
      </dsp:txBody>
      <dsp:txXfrm>
        <a:off x="5870" y="2179221"/>
        <a:ext cx="1594335" cy="637734"/>
      </dsp:txXfrm>
    </dsp:sp>
    <dsp:sp modelId="{E6DB4435-48A5-4DD8-A1BB-A4DB16301F4D}">
      <dsp:nvSpPr>
        <dsp:cNvPr id="0" name=""/>
        <dsp:cNvSpPr/>
      </dsp:nvSpPr>
      <dsp:spPr>
        <a:xfrm>
          <a:off x="2317657" y="1219578"/>
          <a:ext cx="717451" cy="7174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B10EDA-E62B-4472-9E1F-9D96A5410537}">
      <dsp:nvSpPr>
        <dsp:cNvPr id="0" name=""/>
        <dsp:cNvSpPr/>
      </dsp:nvSpPr>
      <dsp:spPr>
        <a:xfrm>
          <a:off x="1879214" y="2179221"/>
          <a:ext cx="1594335" cy="637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Downloads pre-approved code, problem statements, test cases</a:t>
          </a:r>
        </a:p>
      </dsp:txBody>
      <dsp:txXfrm>
        <a:off x="1879214" y="2179221"/>
        <a:ext cx="1594335" cy="637734"/>
      </dsp:txXfrm>
    </dsp:sp>
    <dsp:sp modelId="{F7F38A20-94D5-4FC2-B877-537AD157A637}">
      <dsp:nvSpPr>
        <dsp:cNvPr id="0" name=""/>
        <dsp:cNvSpPr/>
      </dsp:nvSpPr>
      <dsp:spPr>
        <a:xfrm>
          <a:off x="4191002" y="1219578"/>
          <a:ext cx="717451" cy="7174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A97FEE-FC13-4104-ACBC-CBFF1BC0FA0E}">
      <dsp:nvSpPr>
        <dsp:cNvPr id="0" name=""/>
        <dsp:cNvSpPr/>
      </dsp:nvSpPr>
      <dsp:spPr>
        <a:xfrm>
          <a:off x="3752559" y="2179221"/>
          <a:ext cx="1594335" cy="637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Problem statement visible at exam start</a:t>
          </a:r>
        </a:p>
      </dsp:txBody>
      <dsp:txXfrm>
        <a:off x="3752559" y="2179221"/>
        <a:ext cx="1594335" cy="637734"/>
      </dsp:txXfrm>
    </dsp:sp>
    <dsp:sp modelId="{2B803E37-4E08-472A-8FAB-D994D3A067BC}">
      <dsp:nvSpPr>
        <dsp:cNvPr id="0" name=""/>
        <dsp:cNvSpPr/>
      </dsp:nvSpPr>
      <dsp:spPr>
        <a:xfrm>
          <a:off x="6064346" y="1219578"/>
          <a:ext cx="717451" cy="7174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36064B-0A28-4D9F-A71E-7C25E0862277}">
      <dsp:nvSpPr>
        <dsp:cNvPr id="0" name=""/>
        <dsp:cNvSpPr/>
      </dsp:nvSpPr>
      <dsp:spPr>
        <a:xfrm>
          <a:off x="5625904" y="2179221"/>
          <a:ext cx="1594335" cy="637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Codes solution, judges against test cases, leaderboard updates</a:t>
          </a:r>
        </a:p>
      </dsp:txBody>
      <dsp:txXfrm>
        <a:off x="5625904" y="2179221"/>
        <a:ext cx="1594335" cy="637734"/>
      </dsp:txXfrm>
    </dsp:sp>
    <dsp:sp modelId="{F17B2EA7-0F09-494F-A876-B3EC7A46D05D}">
      <dsp:nvSpPr>
        <dsp:cNvPr id="0" name=""/>
        <dsp:cNvSpPr/>
      </dsp:nvSpPr>
      <dsp:spPr>
        <a:xfrm>
          <a:off x="7937691" y="1219578"/>
          <a:ext cx="717451" cy="71745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37EE77-FE5F-4474-9C6A-F10EC7256F17}">
      <dsp:nvSpPr>
        <dsp:cNvPr id="0" name=""/>
        <dsp:cNvSpPr/>
      </dsp:nvSpPr>
      <dsp:spPr>
        <a:xfrm>
          <a:off x="7499249" y="2179221"/>
          <a:ext cx="1594335" cy="637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Solution packaged and sent to local server after exam</a:t>
          </a:r>
        </a:p>
      </dsp:txBody>
      <dsp:txXfrm>
        <a:off x="7499249" y="2179221"/>
        <a:ext cx="1594335" cy="637734"/>
      </dsp:txXfrm>
    </dsp:sp>
    <dsp:sp modelId="{E98AC73A-5269-4B40-B83C-2D532713D27C}">
      <dsp:nvSpPr>
        <dsp:cNvPr id="0" name=""/>
        <dsp:cNvSpPr/>
      </dsp:nvSpPr>
      <dsp:spPr>
        <a:xfrm>
          <a:off x="9811036" y="1219578"/>
          <a:ext cx="717451" cy="71745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1AE1FD-894C-49F4-B929-54D8F1F20255}">
      <dsp:nvSpPr>
        <dsp:cNvPr id="0" name=""/>
        <dsp:cNvSpPr/>
      </dsp:nvSpPr>
      <dsp:spPr>
        <a:xfrm>
          <a:off x="9372593" y="2179221"/>
          <a:ext cx="1594335" cy="637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Can continue using editor, but no new submissions after time limit</a:t>
          </a:r>
        </a:p>
      </dsp:txBody>
      <dsp:txXfrm>
        <a:off x="9372593" y="2179221"/>
        <a:ext cx="1594335" cy="6377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AF88E-F45D-48C2-AB1D-63630B7EB07E}">
      <dsp:nvSpPr>
        <dsp:cNvPr id="0" name=""/>
        <dsp:cNvSpPr/>
      </dsp:nvSpPr>
      <dsp:spPr>
        <a:xfrm>
          <a:off x="0" y="492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7EB82D-CD22-4BA4-8295-7CDBA4ACFB2A}">
      <dsp:nvSpPr>
        <dsp:cNvPr id="0" name=""/>
        <dsp:cNvSpPr/>
      </dsp:nvSpPr>
      <dsp:spPr>
        <a:xfrm>
          <a:off x="0" y="492"/>
          <a:ext cx="10972800" cy="807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Client authentication sometimes fails to get response from server</a:t>
          </a:r>
        </a:p>
      </dsp:txBody>
      <dsp:txXfrm>
        <a:off x="0" y="492"/>
        <a:ext cx="10972800" cy="807109"/>
      </dsp:txXfrm>
    </dsp:sp>
    <dsp:sp modelId="{A9F76F2E-9C2E-42D0-B16E-ED6619C77399}">
      <dsp:nvSpPr>
        <dsp:cNvPr id="0" name=""/>
        <dsp:cNvSpPr/>
      </dsp:nvSpPr>
      <dsp:spPr>
        <a:xfrm>
          <a:off x="0" y="807602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C27432-9ADF-4FC9-89F1-7C3BEA04A839}">
      <dsp:nvSpPr>
        <dsp:cNvPr id="0" name=""/>
        <dsp:cNvSpPr/>
      </dsp:nvSpPr>
      <dsp:spPr>
        <a:xfrm>
          <a:off x="0" y="807602"/>
          <a:ext cx="10972800" cy="807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Relaunch application if clients gets disconnected from server</a:t>
          </a:r>
        </a:p>
      </dsp:txBody>
      <dsp:txXfrm>
        <a:off x="0" y="807602"/>
        <a:ext cx="10972800" cy="807109"/>
      </dsp:txXfrm>
    </dsp:sp>
    <dsp:sp modelId="{A22DEE35-D937-41BD-B263-67AF74A0E7A2}">
      <dsp:nvSpPr>
        <dsp:cNvPr id="0" name=""/>
        <dsp:cNvSpPr/>
      </dsp:nvSpPr>
      <dsp:spPr>
        <a:xfrm>
          <a:off x="0" y="1614712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3AA4A-AE03-4AB0-854D-379ACAD12DF7}">
      <dsp:nvSpPr>
        <dsp:cNvPr id="0" name=""/>
        <dsp:cNvSpPr/>
      </dsp:nvSpPr>
      <dsp:spPr>
        <a:xfrm>
          <a:off x="0" y="1614712"/>
          <a:ext cx="10972800" cy="807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CLI command "xdg-open" not working in Linux</a:t>
          </a:r>
        </a:p>
      </dsp:txBody>
      <dsp:txXfrm>
        <a:off x="0" y="1614712"/>
        <a:ext cx="10972800" cy="807109"/>
      </dsp:txXfrm>
    </dsp:sp>
    <dsp:sp modelId="{DAAA601D-0DC0-43F8-B936-4EC59EC86BC9}">
      <dsp:nvSpPr>
        <dsp:cNvPr id="0" name=""/>
        <dsp:cNvSpPr/>
      </dsp:nvSpPr>
      <dsp:spPr>
        <a:xfrm>
          <a:off x="0" y="2421821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882F02-CB45-4591-A627-DB77B5304CF5}">
      <dsp:nvSpPr>
        <dsp:cNvPr id="0" name=""/>
        <dsp:cNvSpPr/>
      </dsp:nvSpPr>
      <dsp:spPr>
        <a:xfrm>
          <a:off x="0" y="2421821"/>
          <a:ext cx="10972800" cy="807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Preventing server from sleep/hibernation</a:t>
          </a:r>
        </a:p>
      </dsp:txBody>
      <dsp:txXfrm>
        <a:off x="0" y="2421821"/>
        <a:ext cx="10972800" cy="807109"/>
      </dsp:txXfrm>
    </dsp:sp>
    <dsp:sp modelId="{BC89105D-1EA7-41AE-AE5C-3B8ED0544F79}">
      <dsp:nvSpPr>
        <dsp:cNvPr id="0" name=""/>
        <dsp:cNvSpPr/>
      </dsp:nvSpPr>
      <dsp:spPr>
        <a:xfrm>
          <a:off x="0" y="3228931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D33BC-5CD1-4AF8-ACCD-4406578F5CF4}">
      <dsp:nvSpPr>
        <dsp:cNvPr id="0" name=""/>
        <dsp:cNvSpPr/>
      </dsp:nvSpPr>
      <dsp:spPr>
        <a:xfrm>
          <a:off x="0" y="3228931"/>
          <a:ext cx="10972800" cy="807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Desktop Notification Service</a:t>
          </a:r>
        </a:p>
      </dsp:txBody>
      <dsp:txXfrm>
        <a:off x="0" y="3228931"/>
        <a:ext cx="10972800" cy="807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A8C8E-3369-4F42-9BFC-C66CD9ABD10E}" type="datetimeFigureOut">
              <a:t>10/25/2025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9F910-F954-46DF-B283-FEB63AE5A0F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61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So, what is </a:t>
            </a:r>
            <a:r>
              <a:rPr lang="en-US" err="1">
                <a:ea typeface="Calibri"/>
                <a:cs typeface="Calibri"/>
              </a:rPr>
              <a:t>SmartXm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9F910-F954-46DF-B283-FEB63AE5A0FD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59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26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3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7784"/>
            <a:ext cx="2854452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557784"/>
            <a:ext cx="7734300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77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72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21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5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95096"/>
            <a:ext cx="538797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2211"/>
            <a:ext cx="5387975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890" y="1895096"/>
            <a:ext cx="541451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90" y="2842211"/>
            <a:ext cx="5414510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10/25/2025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1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10/25/2025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85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10/25/2025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36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88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199"/>
            <a:ext cx="54833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2708"/>
            <a:ext cx="4970822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35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7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43" r:id="rId6"/>
    <p:sldLayoutId id="2147483739" r:id="rId7"/>
    <p:sldLayoutId id="2147483740" r:id="rId8"/>
    <p:sldLayoutId id="2147483741" r:id="rId9"/>
    <p:sldLayoutId id="2147483742" r:id="rId10"/>
    <p:sldLayoutId id="2147483744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ebm"/><Relationship Id="rId1" Type="http://schemas.microsoft.com/office/2007/relationships/media" Target="../media/media3.webm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ebm"/><Relationship Id="rId1" Type="http://schemas.microsoft.com/office/2007/relationships/media" Target="../media/media4.webm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ebm"/><Relationship Id="rId1" Type="http://schemas.microsoft.com/office/2007/relationships/media" Target="../media/media5.webm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bigclonewe.usask.ca/tool/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2274B4-B001-4088-B01D-E6999509E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648" y="557783"/>
            <a:ext cx="3901736" cy="3130807"/>
          </a:xfrm>
        </p:spPr>
        <p:txBody>
          <a:bodyPr>
            <a:normAutofit/>
          </a:bodyPr>
          <a:lstStyle/>
          <a:p>
            <a:r>
              <a:rPr lang="en-US" err="1">
                <a:cs typeface="Posterama"/>
              </a:rPr>
              <a:t>SmartXm</a:t>
            </a:r>
            <a:endParaRPr lang="en-US" err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4493288" cy="22405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Cross-Platform Desktop Exam Management with Integrated Judge</a:t>
            </a:r>
            <a:endParaRPr lang="en-US"/>
          </a:p>
        </p:txBody>
      </p:sp>
      <p:pic>
        <p:nvPicPr>
          <p:cNvPr id="15" name="Picture 14" descr="A blue abstract watercolor pattern on a white background">
            <a:extLst>
              <a:ext uri="{FF2B5EF4-FFF2-40B4-BE49-F238E27FC236}">
                <a16:creationId xmlns:a16="http://schemas.microsoft.com/office/drawing/2014/main" id="{9009C295-D7AE-94DE-979C-8E1185059A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59" r="18510" b="-3"/>
          <a:stretch>
            <a:fillRect/>
          </a:stretch>
        </p:blipFill>
        <p:spPr>
          <a:xfrm>
            <a:off x="4955602" y="10"/>
            <a:ext cx="7236398" cy="6857990"/>
          </a:xfrm>
          <a:custGeom>
            <a:avLst/>
            <a:gdLst/>
            <a:ahLst/>
            <a:cxnLst/>
            <a:rect l="l" t="t" r="r" b="b"/>
            <a:pathLst>
              <a:path w="7726675" h="6858000">
                <a:moveTo>
                  <a:pt x="2975226" y="5978334"/>
                </a:moveTo>
                <a:cubicBezTo>
                  <a:pt x="3002582" y="5978928"/>
                  <a:pt x="3030286" y="5982273"/>
                  <a:pt x="3058007" y="5988576"/>
                </a:cubicBezTo>
                <a:cubicBezTo>
                  <a:pt x="3279778" y="6038998"/>
                  <a:pt x="3418684" y="6259656"/>
                  <a:pt x="3368261" y="6481427"/>
                </a:cubicBezTo>
                <a:cubicBezTo>
                  <a:pt x="3317839" y="6703198"/>
                  <a:pt x="3097182" y="6842104"/>
                  <a:pt x="2875410" y="6791681"/>
                </a:cubicBezTo>
                <a:cubicBezTo>
                  <a:pt x="2653640" y="6741259"/>
                  <a:pt x="2514734" y="6520601"/>
                  <a:pt x="2565157" y="6298830"/>
                </a:cubicBezTo>
                <a:cubicBezTo>
                  <a:pt x="2609276" y="6104780"/>
                  <a:pt x="2783732" y="5974174"/>
                  <a:pt x="2975226" y="5978334"/>
                </a:cubicBezTo>
                <a:close/>
                <a:moveTo>
                  <a:pt x="542891" y="1298362"/>
                </a:moveTo>
                <a:cubicBezTo>
                  <a:pt x="578216" y="1299129"/>
                  <a:pt x="613991" y="1303448"/>
                  <a:pt x="649789" y="1311587"/>
                </a:cubicBezTo>
                <a:cubicBezTo>
                  <a:pt x="936170" y="1376700"/>
                  <a:pt x="1115545" y="1661643"/>
                  <a:pt x="1050432" y="1948025"/>
                </a:cubicBezTo>
                <a:cubicBezTo>
                  <a:pt x="985319" y="2234407"/>
                  <a:pt x="700376" y="2413781"/>
                  <a:pt x="413995" y="2348669"/>
                </a:cubicBezTo>
                <a:cubicBezTo>
                  <a:pt x="127612" y="2283556"/>
                  <a:pt x="-51762" y="1998612"/>
                  <a:pt x="13351" y="1712231"/>
                </a:cubicBezTo>
                <a:cubicBezTo>
                  <a:pt x="70325" y="1461647"/>
                  <a:pt x="295606" y="1292990"/>
                  <a:pt x="542891" y="1298362"/>
                </a:cubicBezTo>
                <a:close/>
                <a:moveTo>
                  <a:pt x="362049" y="446831"/>
                </a:moveTo>
                <a:cubicBezTo>
                  <a:pt x="382746" y="447281"/>
                  <a:pt x="403706" y="449811"/>
                  <a:pt x="424679" y="454579"/>
                </a:cubicBezTo>
                <a:cubicBezTo>
                  <a:pt x="592463" y="492727"/>
                  <a:pt x="697554" y="659668"/>
                  <a:pt x="659405" y="827452"/>
                </a:cubicBezTo>
                <a:cubicBezTo>
                  <a:pt x="621257" y="995236"/>
                  <a:pt x="454318" y="1100327"/>
                  <a:pt x="286534" y="1062179"/>
                </a:cubicBezTo>
                <a:cubicBezTo>
                  <a:pt x="118749" y="1024031"/>
                  <a:pt x="13658" y="857091"/>
                  <a:pt x="51806" y="689306"/>
                </a:cubicBezTo>
                <a:cubicBezTo>
                  <a:pt x="85186" y="542495"/>
                  <a:pt x="217172" y="443684"/>
                  <a:pt x="362049" y="446831"/>
                </a:cubicBezTo>
                <a:close/>
                <a:moveTo>
                  <a:pt x="688320" y="0"/>
                </a:moveTo>
                <a:lnTo>
                  <a:pt x="5442022" y="0"/>
                </a:lnTo>
                <a:lnTo>
                  <a:pt x="7726675" y="0"/>
                </a:lnTo>
                <a:lnTo>
                  <a:pt x="7726675" y="988372"/>
                </a:lnTo>
                <a:lnTo>
                  <a:pt x="7726675" y="6858000"/>
                </a:lnTo>
                <a:lnTo>
                  <a:pt x="4265234" y="6858000"/>
                </a:lnTo>
                <a:lnTo>
                  <a:pt x="4167452" y="6648946"/>
                </a:lnTo>
                <a:cubicBezTo>
                  <a:pt x="4064668" y="6438534"/>
                  <a:pt x="3951418" y="6237194"/>
                  <a:pt x="3802376" y="6067515"/>
                </a:cubicBezTo>
                <a:cubicBezTo>
                  <a:pt x="3433898" y="5648543"/>
                  <a:pt x="2855445" y="5560200"/>
                  <a:pt x="2314714" y="5492960"/>
                </a:cubicBezTo>
                <a:cubicBezTo>
                  <a:pt x="1689319" y="5415368"/>
                  <a:pt x="1105502" y="5269445"/>
                  <a:pt x="626568" y="4822392"/>
                </a:cubicBezTo>
                <a:cubicBezTo>
                  <a:pt x="42544" y="4277286"/>
                  <a:pt x="59772" y="3691233"/>
                  <a:pt x="462831" y="3184007"/>
                </a:cubicBezTo>
                <a:cubicBezTo>
                  <a:pt x="688845" y="2899538"/>
                  <a:pt x="972083" y="2660548"/>
                  <a:pt x="1228189" y="2399566"/>
                </a:cubicBezTo>
                <a:cubicBezTo>
                  <a:pt x="1460698" y="2161897"/>
                  <a:pt x="1522193" y="1866062"/>
                  <a:pt x="1384674" y="1566341"/>
                </a:cubicBezTo>
                <a:cubicBezTo>
                  <a:pt x="1239184" y="1249484"/>
                  <a:pt x="1095206" y="930335"/>
                  <a:pt x="922279" y="628332"/>
                </a:cubicBezTo>
                <a:cubicBezTo>
                  <a:pt x="805583" y="424593"/>
                  <a:pt x="731712" y="225291"/>
                  <a:pt x="693729" y="33341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2D6CD1-F1DB-9C11-0395-11FC523A1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08" y="958516"/>
            <a:ext cx="21717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46C5F3-4EAC-473B-BD72-1219E833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2231725-D083-4E0F-9428-1C2635189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2140699"/>
            <a:ext cx="12192000" cy="4717301"/>
          </a:xfrm>
          <a:custGeom>
            <a:avLst/>
            <a:gdLst>
              <a:gd name="connsiteX0" fmla="*/ 8930642 w 12192000"/>
              <a:gd name="connsiteY0" fmla="*/ 4273734 h 4717301"/>
              <a:gd name="connsiteX1" fmla="*/ 9143134 w 12192000"/>
              <a:gd name="connsiteY1" fmla="*/ 4396362 h 4717301"/>
              <a:gd name="connsiteX2" fmla="*/ 9043549 w 12192000"/>
              <a:gd name="connsiteY2" fmla="*/ 4693978 h 4717301"/>
              <a:gd name="connsiteX3" fmla="*/ 8745984 w 12192000"/>
              <a:gd name="connsiteY3" fmla="*/ 4594249 h 4717301"/>
              <a:gd name="connsiteX4" fmla="*/ 8845568 w 12192000"/>
              <a:gd name="connsiteY4" fmla="*/ 4296634 h 4717301"/>
              <a:gd name="connsiteX5" fmla="*/ 8930642 w 12192000"/>
              <a:gd name="connsiteY5" fmla="*/ 4273734 h 4717301"/>
              <a:gd name="connsiteX6" fmla="*/ 9842642 w 12192000"/>
              <a:gd name="connsiteY6" fmla="*/ 3718743 h 4717301"/>
              <a:gd name="connsiteX7" fmla="*/ 10272210 w 12192000"/>
              <a:gd name="connsiteY7" fmla="*/ 3966645 h 4717301"/>
              <a:gd name="connsiteX8" fmla="*/ 10070896 w 12192000"/>
              <a:gd name="connsiteY8" fmla="*/ 4568292 h 4717301"/>
              <a:gd name="connsiteX9" fmla="*/ 9469346 w 12192000"/>
              <a:gd name="connsiteY9" fmla="*/ 4366686 h 4717301"/>
              <a:gd name="connsiteX10" fmla="*/ 9670660 w 12192000"/>
              <a:gd name="connsiteY10" fmla="*/ 3765038 h 4717301"/>
              <a:gd name="connsiteX11" fmla="*/ 9842642 w 12192000"/>
              <a:gd name="connsiteY11" fmla="*/ 3718743 h 4717301"/>
              <a:gd name="connsiteX12" fmla="*/ 0 w 12192000"/>
              <a:gd name="connsiteY12" fmla="*/ 0 h 4717301"/>
              <a:gd name="connsiteX13" fmla="*/ 12192000 w 12192000"/>
              <a:gd name="connsiteY13" fmla="*/ 0 h 4717301"/>
              <a:gd name="connsiteX14" fmla="*/ 12192000 w 12192000"/>
              <a:gd name="connsiteY14" fmla="*/ 3369891 h 4717301"/>
              <a:gd name="connsiteX15" fmla="*/ 12124015 w 12192000"/>
              <a:gd name="connsiteY15" fmla="*/ 3410713 h 4717301"/>
              <a:gd name="connsiteX16" fmla="*/ 11077457 w 12192000"/>
              <a:gd name="connsiteY16" fmla="*/ 3501725 h 4717301"/>
              <a:gd name="connsiteX17" fmla="*/ 9867246 w 12192000"/>
              <a:gd name="connsiteY17" fmla="*/ 3351592 h 4717301"/>
              <a:gd name="connsiteX18" fmla="*/ 8994802 w 12192000"/>
              <a:gd name="connsiteY18" fmla="*/ 3878378 h 4717301"/>
              <a:gd name="connsiteX19" fmla="*/ 6994655 w 12192000"/>
              <a:gd name="connsiteY19" fmla="*/ 4335637 h 4717301"/>
              <a:gd name="connsiteX20" fmla="*/ 6287534 w 12192000"/>
              <a:gd name="connsiteY20" fmla="*/ 3714199 h 4717301"/>
              <a:gd name="connsiteX21" fmla="*/ 4392596 w 12192000"/>
              <a:gd name="connsiteY21" fmla="*/ 3392344 h 4717301"/>
              <a:gd name="connsiteX22" fmla="*/ 3014500 w 12192000"/>
              <a:gd name="connsiteY22" fmla="*/ 4100222 h 4717301"/>
              <a:gd name="connsiteX23" fmla="*/ 86414 w 12192000"/>
              <a:gd name="connsiteY23" fmla="*/ 3903305 h 4717301"/>
              <a:gd name="connsiteX24" fmla="*/ 0 w 12192000"/>
              <a:gd name="connsiteY24" fmla="*/ 3840566 h 471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92000" h="4717301">
                <a:moveTo>
                  <a:pt x="8930642" y="4273734"/>
                </a:moveTo>
                <a:cubicBezTo>
                  <a:pt x="9016941" y="4268381"/>
                  <a:pt x="9102130" y="4314070"/>
                  <a:pt x="9143134" y="4396362"/>
                </a:cubicBezTo>
                <a:cubicBezTo>
                  <a:pt x="9197806" y="4506087"/>
                  <a:pt x="9153221" y="4639333"/>
                  <a:pt x="9043549" y="4693978"/>
                </a:cubicBezTo>
                <a:cubicBezTo>
                  <a:pt x="8933879" y="4748622"/>
                  <a:pt x="8800655" y="4703973"/>
                  <a:pt x="8745984" y="4594249"/>
                </a:cubicBezTo>
                <a:cubicBezTo>
                  <a:pt x="8691311" y="4484525"/>
                  <a:pt x="8735897" y="4351279"/>
                  <a:pt x="8845568" y="4296634"/>
                </a:cubicBezTo>
                <a:cubicBezTo>
                  <a:pt x="8872986" y="4282973"/>
                  <a:pt x="8901875" y="4275517"/>
                  <a:pt x="8930642" y="4273734"/>
                </a:cubicBezTo>
                <a:close/>
                <a:moveTo>
                  <a:pt x="9842642" y="3718743"/>
                </a:moveTo>
                <a:cubicBezTo>
                  <a:pt x="10017101" y="3707923"/>
                  <a:pt x="10189318" y="3800286"/>
                  <a:pt x="10272210" y="3966645"/>
                </a:cubicBezTo>
                <a:cubicBezTo>
                  <a:pt x="10382732" y="4188458"/>
                  <a:pt x="10292600" y="4457825"/>
                  <a:pt x="10070896" y="4568292"/>
                </a:cubicBezTo>
                <a:cubicBezTo>
                  <a:pt x="9849191" y="4678760"/>
                  <a:pt x="9579867" y="4588498"/>
                  <a:pt x="9469346" y="4366686"/>
                </a:cubicBezTo>
                <a:cubicBezTo>
                  <a:pt x="9358824" y="4144873"/>
                  <a:pt x="9448956" y="3875506"/>
                  <a:pt x="9670660" y="3765038"/>
                </a:cubicBezTo>
                <a:cubicBezTo>
                  <a:pt x="9726087" y="3737421"/>
                  <a:pt x="9784490" y="3722349"/>
                  <a:pt x="9842642" y="371874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69891"/>
                </a:lnTo>
                <a:lnTo>
                  <a:pt x="12124015" y="3410713"/>
                </a:lnTo>
                <a:cubicBezTo>
                  <a:pt x="11792041" y="3581538"/>
                  <a:pt x="11443617" y="3577252"/>
                  <a:pt x="11077457" y="3501725"/>
                </a:cubicBezTo>
                <a:cubicBezTo>
                  <a:pt x="10679189" y="3419860"/>
                  <a:pt x="10271734" y="3358281"/>
                  <a:pt x="9867246" y="3351592"/>
                </a:cubicBezTo>
                <a:cubicBezTo>
                  <a:pt x="9492336" y="3345611"/>
                  <a:pt x="9239136" y="3626329"/>
                  <a:pt x="8994802" y="3878378"/>
                </a:cubicBezTo>
                <a:cubicBezTo>
                  <a:pt x="8385954" y="4506678"/>
                  <a:pt x="7695268" y="4690742"/>
                  <a:pt x="6994655" y="4335637"/>
                </a:cubicBezTo>
                <a:cubicBezTo>
                  <a:pt x="6722938" y="4197922"/>
                  <a:pt x="6494843" y="3948626"/>
                  <a:pt x="6287534" y="3714199"/>
                </a:cubicBezTo>
                <a:cubicBezTo>
                  <a:pt x="5731733" y="3085491"/>
                  <a:pt x="5043559" y="3067499"/>
                  <a:pt x="4392596" y="3392344"/>
                </a:cubicBezTo>
                <a:cubicBezTo>
                  <a:pt x="3930423" y="3623867"/>
                  <a:pt x="3492022" y="3908604"/>
                  <a:pt x="3014500" y="4100222"/>
                </a:cubicBezTo>
                <a:cubicBezTo>
                  <a:pt x="1977820" y="4518409"/>
                  <a:pt x="973242" y="4499486"/>
                  <a:pt x="86414" y="3903305"/>
                </a:cubicBezTo>
                <a:lnTo>
                  <a:pt x="0" y="38405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E40BA-319B-1704-BD5F-E5CA9BF39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446390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Observation: Procedure of the Teacher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E68DCC7-7046-F5CA-3B98-6C1332701F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4860430"/>
              </p:ext>
            </p:extLst>
          </p:nvPr>
        </p:nvGraphicFramePr>
        <p:xfrm>
          <a:off x="609600" y="2923750"/>
          <a:ext cx="10972800" cy="321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8892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C8362-6731-00E5-0B14-A59790A8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Observation: Procedure of the Student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2EF99E4-7472-D828-0840-EDA18A11E4E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2106204"/>
          <a:ext cx="10972800" cy="4036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7301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07757-5390-2ED3-EE5C-C5E14887D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Posterama"/>
              </a:rPr>
              <a:t>Use case</a:t>
            </a:r>
            <a:br>
              <a:rPr lang="en-US">
                <a:cs typeface="Posterama"/>
              </a:rPr>
            </a:br>
            <a:r>
              <a:rPr lang="en-US">
                <a:cs typeface="Posterama"/>
              </a:rPr>
              <a:t>Diagram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4961751-5441-8F1A-84E9-C67A847AD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8292" y="95497"/>
            <a:ext cx="4895571" cy="676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38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764318-49B8-FA8E-7927-0C4F651A0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494" y="552782"/>
            <a:ext cx="5369169" cy="1619611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Key Features</a:t>
            </a:r>
            <a:endParaRPr lang="en-US"/>
          </a:p>
        </p:txBody>
      </p:sp>
      <p:pic>
        <p:nvPicPr>
          <p:cNvPr id="5" name="Picture 4" descr="Computer script on a screen">
            <a:extLst>
              <a:ext uri="{FF2B5EF4-FFF2-40B4-BE49-F238E27FC236}">
                <a16:creationId xmlns:a16="http://schemas.microsoft.com/office/drawing/2014/main" id="{1D0C3118-B8F0-116B-1245-CACE8F8E4A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99" r="40163" b="-3"/>
          <a:stretch>
            <a:fillRect/>
          </a:stretch>
        </p:blipFill>
        <p:spPr>
          <a:xfrm>
            <a:off x="-52346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0219A-2F5F-C1D5-13DE-890D68DDF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7145" y="2391995"/>
            <a:ext cx="5455538" cy="409720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en-US" sz="1600">
                <a:solidFill>
                  <a:srgbClr val="1F1F1F"/>
                </a:solidFill>
                <a:ea typeface="+mn-lt"/>
                <a:cs typeface="+mn-lt"/>
              </a:rPr>
              <a:t> </a:t>
            </a:r>
            <a:r>
              <a:rPr lang="en-US" sz="1600" b="1">
                <a:solidFill>
                  <a:srgbClr val="1F1F1F"/>
                </a:solidFill>
                <a:ea typeface="+mn-lt"/>
                <a:cs typeface="+mn-lt"/>
              </a:rPr>
              <a:t>Teacher dashboard</a:t>
            </a:r>
            <a:r>
              <a:rPr lang="en-US" sz="1600">
                <a:solidFill>
                  <a:srgbClr val="1F1F1F"/>
                </a:solidFill>
                <a:ea typeface="+mn-lt"/>
                <a:cs typeface="+mn-lt"/>
              </a:rPr>
              <a:t> for exam management</a:t>
            </a:r>
            <a:endParaRPr lang="en-US" sz="1600"/>
          </a:p>
          <a:p>
            <a:pPr>
              <a:buFont typeface="Arial"/>
              <a:buChar char="•"/>
            </a:pPr>
            <a:r>
              <a:rPr lang="en-US" sz="1600">
                <a:solidFill>
                  <a:srgbClr val="1F1F1F"/>
                </a:solidFill>
                <a:ea typeface="+mn-lt"/>
                <a:cs typeface="+mn-lt"/>
              </a:rPr>
              <a:t> </a:t>
            </a:r>
            <a:r>
              <a:rPr lang="en-US" sz="1600" b="1">
                <a:solidFill>
                  <a:srgbClr val="1F1F1F"/>
                </a:solidFill>
                <a:ea typeface="+mn-lt"/>
                <a:cs typeface="+mn-lt"/>
              </a:rPr>
              <a:t>Student dashboard</a:t>
            </a:r>
            <a:r>
              <a:rPr lang="en-US" sz="1600">
                <a:solidFill>
                  <a:srgbClr val="1F1F1F"/>
                </a:solidFill>
                <a:ea typeface="+mn-lt"/>
                <a:cs typeface="+mn-lt"/>
              </a:rPr>
              <a:t> for joining exams and submitting solutions</a:t>
            </a:r>
            <a:endParaRPr lang="en-US" sz="1600"/>
          </a:p>
          <a:p>
            <a:pPr>
              <a:buFont typeface="Arial"/>
              <a:buChar char="•"/>
            </a:pPr>
            <a:r>
              <a:rPr lang="en-US" sz="1600">
                <a:solidFill>
                  <a:srgbClr val="1F1F1F"/>
                </a:solidFill>
                <a:ea typeface="+mn-lt"/>
                <a:cs typeface="+mn-lt"/>
              </a:rPr>
              <a:t>  Automatic question </a:t>
            </a:r>
            <a:r>
              <a:rPr lang="en-US" sz="1600" b="1">
                <a:solidFill>
                  <a:srgbClr val="1F1F1F"/>
                </a:solidFill>
                <a:ea typeface="+mn-lt"/>
                <a:cs typeface="+mn-lt"/>
              </a:rPr>
              <a:t>distribution</a:t>
            </a:r>
            <a:r>
              <a:rPr lang="en-US" sz="1600">
                <a:solidFill>
                  <a:srgbClr val="1F1F1F"/>
                </a:solidFill>
                <a:ea typeface="+mn-lt"/>
                <a:cs typeface="+mn-lt"/>
              </a:rPr>
              <a:t> and </a:t>
            </a:r>
            <a:r>
              <a:rPr lang="en-US" sz="1600" b="1">
                <a:solidFill>
                  <a:srgbClr val="1F1F1F"/>
                </a:solidFill>
                <a:ea typeface="+mn-lt"/>
                <a:cs typeface="+mn-lt"/>
              </a:rPr>
              <a:t>submission</a:t>
            </a:r>
            <a:r>
              <a:rPr lang="en-US" sz="1600">
                <a:solidFill>
                  <a:srgbClr val="1F1F1F"/>
                </a:solidFill>
                <a:ea typeface="+mn-lt"/>
                <a:cs typeface="+mn-lt"/>
              </a:rPr>
              <a:t> collection over a local network</a:t>
            </a:r>
            <a:endParaRPr lang="en-US" sz="1600"/>
          </a:p>
          <a:p>
            <a:pPr>
              <a:buFont typeface="Arial"/>
              <a:buChar char="•"/>
            </a:pPr>
            <a:r>
              <a:rPr lang="en-US" sz="1600">
                <a:solidFill>
                  <a:srgbClr val="1F1F1F"/>
                </a:solidFill>
                <a:ea typeface="+mn-lt"/>
                <a:cs typeface="+mn-lt"/>
              </a:rPr>
              <a:t> Integrated </a:t>
            </a:r>
            <a:r>
              <a:rPr lang="en-US" sz="1600" b="1">
                <a:solidFill>
                  <a:srgbClr val="1F1F1F"/>
                </a:solidFill>
                <a:ea typeface="+mn-lt"/>
                <a:cs typeface="+mn-lt"/>
              </a:rPr>
              <a:t>online judge</a:t>
            </a:r>
            <a:r>
              <a:rPr lang="en-US" sz="1600">
                <a:solidFill>
                  <a:srgbClr val="1F1F1F"/>
                </a:solidFill>
                <a:ea typeface="+mn-lt"/>
                <a:cs typeface="+mn-lt"/>
              </a:rPr>
              <a:t> supporting multiple programming languages</a:t>
            </a:r>
            <a:endParaRPr lang="en-US" sz="1600"/>
          </a:p>
          <a:p>
            <a:pPr>
              <a:buFont typeface="Arial"/>
              <a:buChar char="•"/>
            </a:pPr>
            <a:r>
              <a:rPr lang="en-US" sz="1600">
                <a:solidFill>
                  <a:srgbClr val="1F1F1F"/>
                </a:solidFill>
                <a:ea typeface="+mn-lt"/>
                <a:cs typeface="+mn-lt"/>
              </a:rPr>
              <a:t>  </a:t>
            </a:r>
            <a:r>
              <a:rPr lang="en-US" sz="1600" b="1">
                <a:solidFill>
                  <a:srgbClr val="1F1F1F"/>
                </a:solidFill>
                <a:ea typeface="+mn-lt"/>
                <a:cs typeface="+mn-lt"/>
              </a:rPr>
              <a:t>Cross-platform</a:t>
            </a:r>
            <a:r>
              <a:rPr lang="en-US" sz="1600">
                <a:solidFill>
                  <a:srgbClr val="1F1F1F"/>
                </a:solidFill>
                <a:ea typeface="+mn-lt"/>
                <a:cs typeface="+mn-lt"/>
              </a:rPr>
              <a:t> compatibility (Windows and Linux)</a:t>
            </a:r>
            <a:endParaRPr lang="en-US" sz="1600"/>
          </a:p>
          <a:p>
            <a:pPr>
              <a:buFont typeface="Arial"/>
              <a:buChar char="•"/>
            </a:pPr>
            <a:r>
              <a:rPr lang="en-US" sz="1600">
                <a:solidFill>
                  <a:srgbClr val="1F1F1F"/>
                </a:solidFill>
                <a:ea typeface="+mn-lt"/>
                <a:cs typeface="+mn-lt"/>
              </a:rPr>
              <a:t>  Secure data handling and low-latency </a:t>
            </a:r>
            <a:r>
              <a:rPr lang="en-US" sz="1600" b="1">
                <a:solidFill>
                  <a:srgbClr val="1F1F1F"/>
                </a:solidFill>
                <a:ea typeface="+mn-lt"/>
                <a:cs typeface="+mn-lt"/>
              </a:rPr>
              <a:t>communication over LAN</a:t>
            </a:r>
            <a:endParaRPr lang="en-US" sz="1600" b="1"/>
          </a:p>
        </p:txBody>
      </p:sp>
    </p:spTree>
    <p:extLst>
      <p:ext uri="{BB962C8B-B14F-4D97-AF65-F5344CB8AC3E}">
        <p14:creationId xmlns:p14="http://schemas.microsoft.com/office/powerpoint/2010/main" val="1761150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7BC1E0-1C8D-47CB-B48A-D3D0D2EF0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D1C04B-04EF-43BA-B2AB-6F52AF8B9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1"/>
            <a:ext cx="6939937" cy="6453893"/>
          </a:xfrm>
          <a:custGeom>
            <a:avLst/>
            <a:gdLst>
              <a:gd name="connsiteX0" fmla="*/ 111814 w 4695433"/>
              <a:gd name="connsiteY0" fmla="*/ 3049004 h 4582435"/>
              <a:gd name="connsiteX1" fmla="*/ 297409 w 4695433"/>
              <a:gd name="connsiteY1" fmla="*/ 3091902 h 4582435"/>
              <a:gd name="connsiteX2" fmla="*/ 416673 w 4695433"/>
              <a:gd name="connsiteY2" fmla="*/ 3537003 h 4582435"/>
              <a:gd name="connsiteX3" fmla="*/ 31751 w 4695433"/>
              <a:gd name="connsiteY3" fmla="*/ 3683368 h 4582435"/>
              <a:gd name="connsiteX4" fmla="*/ 0 w 4695433"/>
              <a:gd name="connsiteY4" fmla="*/ 3669070 h 4582435"/>
              <a:gd name="connsiteX5" fmla="*/ 0 w 4695433"/>
              <a:gd name="connsiteY5" fmla="*/ 3079852 h 4582435"/>
              <a:gd name="connsiteX6" fmla="*/ 35156 w 4695433"/>
              <a:gd name="connsiteY6" fmla="*/ 3063756 h 4582435"/>
              <a:gd name="connsiteX7" fmla="*/ 111814 w 4695433"/>
              <a:gd name="connsiteY7" fmla="*/ 3049004 h 4582435"/>
              <a:gd name="connsiteX8" fmla="*/ 0 w 4695433"/>
              <a:gd name="connsiteY8" fmla="*/ 0 h 4582435"/>
              <a:gd name="connsiteX9" fmla="*/ 4695433 w 4695433"/>
              <a:gd name="connsiteY9" fmla="*/ 0 h 4582435"/>
              <a:gd name="connsiteX10" fmla="*/ 4663044 w 4695433"/>
              <a:gd name="connsiteY10" fmla="*/ 68762 h 4582435"/>
              <a:gd name="connsiteX11" fmla="*/ 4571319 w 4695433"/>
              <a:gd name="connsiteY11" fmla="*/ 201411 h 4582435"/>
              <a:gd name="connsiteX12" fmla="*/ 4099777 w 4695433"/>
              <a:gd name="connsiteY12" fmla="*/ 504347 h 4582435"/>
              <a:gd name="connsiteX13" fmla="*/ 3811860 w 4695433"/>
              <a:gd name="connsiteY13" fmla="*/ 1682068 h 4582435"/>
              <a:gd name="connsiteX14" fmla="*/ 3167043 w 4695433"/>
              <a:gd name="connsiteY14" fmla="*/ 4278500 h 4582435"/>
              <a:gd name="connsiteX15" fmla="*/ 2640955 w 4695433"/>
              <a:gd name="connsiteY15" fmla="*/ 4485587 h 4582435"/>
              <a:gd name="connsiteX16" fmla="*/ 1495663 w 4695433"/>
              <a:gd name="connsiteY16" fmla="*/ 4435228 h 4582435"/>
              <a:gd name="connsiteX17" fmla="*/ 1020813 w 4695433"/>
              <a:gd name="connsiteY17" fmla="*/ 3838149 h 4582435"/>
              <a:gd name="connsiteX18" fmla="*/ 626404 w 4695433"/>
              <a:gd name="connsiteY18" fmla="*/ 3045292 h 4582435"/>
              <a:gd name="connsiteX19" fmla="*/ 147061 w 4695433"/>
              <a:gd name="connsiteY19" fmla="*/ 2765401 h 4582435"/>
              <a:gd name="connsiteX20" fmla="*/ 0 w 4695433"/>
              <a:gd name="connsiteY20" fmla="*/ 2736690 h 458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95433" h="4582435">
                <a:moveTo>
                  <a:pt x="111814" y="3049004"/>
                </a:moveTo>
                <a:cubicBezTo>
                  <a:pt x="174417" y="3044581"/>
                  <a:pt x="238967" y="3058160"/>
                  <a:pt x="297409" y="3091902"/>
                </a:cubicBezTo>
                <a:cubicBezTo>
                  <a:pt x="453255" y="3181878"/>
                  <a:pt x="506651" y="3381158"/>
                  <a:pt x="416673" y="3537003"/>
                </a:cubicBezTo>
                <a:cubicBezTo>
                  <a:pt x="337943" y="3673368"/>
                  <a:pt x="175529" y="3731295"/>
                  <a:pt x="31751" y="3683368"/>
                </a:cubicBezTo>
                <a:lnTo>
                  <a:pt x="0" y="3669070"/>
                </a:lnTo>
                <a:lnTo>
                  <a:pt x="0" y="3079852"/>
                </a:lnTo>
                <a:lnTo>
                  <a:pt x="35156" y="3063756"/>
                </a:lnTo>
                <a:cubicBezTo>
                  <a:pt x="59982" y="3055817"/>
                  <a:pt x="85729" y="3050848"/>
                  <a:pt x="111814" y="3049004"/>
                </a:cubicBezTo>
                <a:close/>
                <a:moveTo>
                  <a:pt x="0" y="0"/>
                </a:moveTo>
                <a:lnTo>
                  <a:pt x="4695433" y="0"/>
                </a:lnTo>
                <a:lnTo>
                  <a:pt x="4663044" y="68762"/>
                </a:lnTo>
                <a:cubicBezTo>
                  <a:pt x="4636274" y="118744"/>
                  <a:pt x="4605467" y="163546"/>
                  <a:pt x="4571319" y="201411"/>
                </a:cubicBezTo>
                <a:cubicBezTo>
                  <a:pt x="4449886" y="335755"/>
                  <a:pt x="4268949" y="426743"/>
                  <a:pt x="4099777" y="504347"/>
                </a:cubicBezTo>
                <a:cubicBezTo>
                  <a:pt x="3604896" y="731933"/>
                  <a:pt x="3591784" y="1317548"/>
                  <a:pt x="3811860" y="1682068"/>
                </a:cubicBezTo>
                <a:cubicBezTo>
                  <a:pt x="4454413" y="2741008"/>
                  <a:pt x="4084752" y="3706193"/>
                  <a:pt x="3167043" y="4278500"/>
                </a:cubicBezTo>
                <a:cubicBezTo>
                  <a:pt x="3009772" y="4376529"/>
                  <a:pt x="2817700" y="4417630"/>
                  <a:pt x="2640955" y="4485587"/>
                </a:cubicBezTo>
                <a:cubicBezTo>
                  <a:pt x="2250950" y="4603206"/>
                  <a:pt x="1866703" y="4642930"/>
                  <a:pt x="1495663" y="4435228"/>
                </a:cubicBezTo>
                <a:cubicBezTo>
                  <a:pt x="1259049" y="4302759"/>
                  <a:pt x="1121911" y="4090107"/>
                  <a:pt x="1020813" y="3838149"/>
                </a:cubicBezTo>
                <a:cubicBezTo>
                  <a:pt x="910679" y="3564211"/>
                  <a:pt x="784571" y="3292847"/>
                  <a:pt x="626404" y="3045292"/>
                </a:cubicBezTo>
                <a:cubicBezTo>
                  <a:pt x="516355" y="2873268"/>
                  <a:pt x="336073" y="2807363"/>
                  <a:pt x="147061" y="2765401"/>
                </a:cubicBezTo>
                <a:lnTo>
                  <a:pt x="0" y="27366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5E2B2-D246-B65E-2B33-EECEECC7E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63960"/>
            <a:ext cx="4298417" cy="25393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Video Demonstration </a:t>
            </a:r>
          </a:p>
        </p:txBody>
      </p:sp>
      <p:pic>
        <p:nvPicPr>
          <p:cNvPr id="7" name="Graphic 6" descr="Video camera">
            <a:extLst>
              <a:ext uri="{FF2B5EF4-FFF2-40B4-BE49-F238E27FC236}">
                <a16:creationId xmlns:a16="http://schemas.microsoft.com/office/drawing/2014/main" id="{E061F77C-850A-CAD6-8792-4D662FBBB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0082" y="865204"/>
            <a:ext cx="5022318" cy="502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96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martXm-kazi">
            <a:hlinkClick r:id="" action="ppaction://media"/>
            <a:extLst>
              <a:ext uri="{FF2B5EF4-FFF2-40B4-BE49-F238E27FC236}">
                <a16:creationId xmlns:a16="http://schemas.microsoft.com/office/drawing/2014/main" id="{12C2F627-1D25-1888-23FF-F0B1412C6A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8" y="14897"/>
            <a:ext cx="12109784" cy="68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0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cast from 2025-10-26 11-22-54">
            <a:hlinkClick r:id="" action="ppaction://media"/>
            <a:extLst>
              <a:ext uri="{FF2B5EF4-FFF2-40B4-BE49-F238E27FC236}">
                <a16:creationId xmlns:a16="http://schemas.microsoft.com/office/drawing/2014/main" id="{AA8DC61F-373C-B546-3942-848D551AFA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8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160B2-2F5B-5D97-4EF1-A47E22444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35F90-0863-53E1-6EFF-D8911C8C2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creencast from 2025-10-26 11-40-06">
            <a:hlinkClick r:id="" action="ppaction://media"/>
            <a:extLst>
              <a:ext uri="{FF2B5EF4-FFF2-40B4-BE49-F238E27FC236}">
                <a16:creationId xmlns:a16="http://schemas.microsoft.com/office/drawing/2014/main" id="{F110AA12-7FB1-9F31-ED06-EF5A16363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081D-E4AC-C355-A4B0-1ABF7B11B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FA98E-B30C-46A6-5C26-6BD61689B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creencast from 2025-10-26 11-55-47">
            <a:hlinkClick r:id="" action="ppaction://media"/>
            <a:extLst>
              <a:ext uri="{FF2B5EF4-FFF2-40B4-BE49-F238E27FC236}">
                <a16:creationId xmlns:a16="http://schemas.microsoft.com/office/drawing/2014/main" id="{E60DFC2B-3BB2-690B-D6F8-3A3249DDC5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048C3-6F6D-D3BD-7084-E0B32EBAD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36E30-770B-7781-2B05-65BDF6156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creencast from 2025-10-26 12-40-08">
            <a:hlinkClick r:id="" action="ppaction://media"/>
            <a:extLst>
              <a:ext uri="{FF2B5EF4-FFF2-40B4-BE49-F238E27FC236}">
                <a16:creationId xmlns:a16="http://schemas.microsoft.com/office/drawing/2014/main" id="{BABFF7A8-6A41-C28B-A2F3-9F9D1D50B6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7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B9A3F-C6ED-2F8F-3556-EA2211777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8351"/>
            <a:ext cx="10972800" cy="1325563"/>
          </a:xfrm>
        </p:spPr>
        <p:txBody>
          <a:bodyPr/>
          <a:lstStyle/>
          <a:p>
            <a:r>
              <a:rPr lang="en-US">
                <a:cs typeface="Posterama"/>
              </a:rPr>
              <a:t>Project: </a:t>
            </a:r>
            <a:r>
              <a:rPr lang="en-US" err="1">
                <a:cs typeface="Posterama"/>
              </a:rPr>
              <a:t>SmartXm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F2E95-41E7-09FF-F77F-46C29A4E0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algn="ctr"/>
            <a:r>
              <a:rPr lang="en-US">
                <a:ea typeface="+mn-lt"/>
                <a:cs typeface="+mn-lt"/>
              </a:rPr>
              <a:t>Course: 0714 02 CSE 3104  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Course Name: Software Engineering and Information Systems Project/Fieldwork  </a:t>
            </a:r>
            <a:endParaRPr lang="en-US"/>
          </a:p>
          <a:p>
            <a:pPr algn="ctr"/>
            <a:endParaRPr lang="en-US">
              <a:ea typeface="+mn-lt"/>
              <a:cs typeface="+mn-lt"/>
            </a:endParaRPr>
          </a:p>
          <a:p>
            <a:pPr algn="ctr"/>
            <a:r>
              <a:rPr lang="en-US">
                <a:ea typeface="+mn-lt"/>
                <a:cs typeface="+mn-lt"/>
              </a:rPr>
              <a:t>Course Teacher:  Dr. Kazi </a:t>
            </a:r>
            <a:r>
              <a:rPr lang="en-US" err="1">
                <a:ea typeface="+mn-lt"/>
                <a:cs typeface="+mn-lt"/>
              </a:rPr>
              <a:t>Masudul</a:t>
            </a:r>
            <a:r>
              <a:rPr lang="en-US">
                <a:ea typeface="+mn-lt"/>
                <a:cs typeface="+mn-lt"/>
              </a:rPr>
              <a:t> Alam,  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Professor, Computer Science and Engineering Discipline,  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Khulna University.  </a:t>
            </a:r>
          </a:p>
          <a:p>
            <a:pPr algn="ctr"/>
            <a:endParaRPr lang="en-US"/>
          </a:p>
          <a:p>
            <a:pPr algn="ctr"/>
            <a:r>
              <a:rPr lang="en-US"/>
              <a:t>Team members:</a:t>
            </a:r>
            <a:br>
              <a:rPr lang="en-US"/>
            </a:br>
            <a:r>
              <a:rPr lang="en-US" err="1"/>
              <a:t>Ibnul</a:t>
            </a:r>
            <a:r>
              <a:rPr lang="en-US"/>
              <a:t> Abrar Shahriar Seam (Student ID: 230201)  </a:t>
            </a:r>
            <a:br>
              <a:rPr lang="en-US"/>
            </a:br>
            <a:r>
              <a:rPr lang="en-US"/>
              <a:t>MD. Siam Ahmed (Student ID: 230202)  </a:t>
            </a:r>
            <a:br>
              <a:rPr lang="en-US"/>
            </a:br>
            <a:r>
              <a:rPr lang="en-US"/>
              <a:t>Kazi Rifat Morshed (Student ID: 230220)</a:t>
            </a:r>
          </a:p>
        </p:txBody>
      </p:sp>
    </p:spTree>
    <p:extLst>
      <p:ext uri="{BB962C8B-B14F-4D97-AF65-F5344CB8AC3E}">
        <p14:creationId xmlns:p14="http://schemas.microsoft.com/office/powerpoint/2010/main" val="3714834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5CB4A-64CD-5B50-CD8F-CE09C4563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F8676-8A6C-2138-2CDF-81F4425E3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11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4CCE7A-BF63-4F34-A790-506292F49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066AA63-76B1-4DA5-BDFB-DB2FD4E00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4776" y="211090"/>
            <a:ext cx="5544176" cy="6646910"/>
          </a:xfrm>
          <a:custGeom>
            <a:avLst/>
            <a:gdLst>
              <a:gd name="connsiteX0" fmla="*/ 4779974 w 5544176"/>
              <a:gd name="connsiteY0" fmla="*/ 685250 h 6646910"/>
              <a:gd name="connsiteX1" fmla="*/ 5309474 w 5544176"/>
              <a:gd name="connsiteY1" fmla="*/ 1126951 h 6646910"/>
              <a:gd name="connsiteX2" fmla="*/ 5001910 w 5544176"/>
              <a:gd name="connsiteY2" fmla="*/ 1690856 h 6646910"/>
              <a:gd name="connsiteX3" fmla="*/ 4306656 w 5544176"/>
              <a:gd name="connsiteY3" fmla="*/ 1273177 h 6646910"/>
              <a:gd name="connsiteX4" fmla="*/ 4621504 w 5544176"/>
              <a:gd name="connsiteY4" fmla="*/ 721515 h 6646910"/>
              <a:gd name="connsiteX5" fmla="*/ 4779974 w 5544176"/>
              <a:gd name="connsiteY5" fmla="*/ 685250 h 6646910"/>
              <a:gd name="connsiteX6" fmla="*/ 2760003 w 5544176"/>
              <a:gd name="connsiteY6" fmla="*/ 352577 h 6646910"/>
              <a:gd name="connsiteX7" fmla="*/ 2990385 w 5544176"/>
              <a:gd name="connsiteY7" fmla="*/ 544679 h 6646910"/>
              <a:gd name="connsiteX8" fmla="*/ 2856557 w 5544176"/>
              <a:gd name="connsiteY8" fmla="*/ 790095 h 6646910"/>
              <a:gd name="connsiteX9" fmla="*/ 2554030 w 5544176"/>
              <a:gd name="connsiteY9" fmla="*/ 608299 h 6646910"/>
              <a:gd name="connsiteX10" fmla="*/ 2691113 w 5544176"/>
              <a:gd name="connsiteY10" fmla="*/ 368075 h 6646910"/>
              <a:gd name="connsiteX11" fmla="*/ 2760003 w 5544176"/>
              <a:gd name="connsiteY11" fmla="*/ 352577 h 6646910"/>
              <a:gd name="connsiteX12" fmla="*/ 3630 w 5544176"/>
              <a:gd name="connsiteY12" fmla="*/ 28121 h 6646910"/>
              <a:gd name="connsiteX13" fmla="*/ 151871 w 5544176"/>
              <a:gd name="connsiteY13" fmla="*/ 38891 h 6646910"/>
              <a:gd name="connsiteX14" fmla="*/ 1031555 w 5544176"/>
              <a:gd name="connsiteY14" fmla="*/ 832871 h 6646910"/>
              <a:gd name="connsiteX15" fmla="*/ 1096338 w 5544176"/>
              <a:gd name="connsiteY15" fmla="*/ 964607 h 6646910"/>
              <a:gd name="connsiteX16" fmla="*/ 1409481 w 5544176"/>
              <a:gd name="connsiteY16" fmla="*/ 1265738 h 6646910"/>
              <a:gd name="connsiteX17" fmla="*/ 2318612 w 5544176"/>
              <a:gd name="connsiteY17" fmla="*/ 859062 h 6646910"/>
              <a:gd name="connsiteX18" fmla="*/ 2675615 w 5544176"/>
              <a:gd name="connsiteY18" fmla="*/ 1267985 h 6646910"/>
              <a:gd name="connsiteX19" fmla="*/ 2952957 w 5544176"/>
              <a:gd name="connsiteY19" fmla="*/ 1297896 h 6646910"/>
              <a:gd name="connsiteX20" fmla="*/ 3058268 w 5544176"/>
              <a:gd name="connsiteY20" fmla="*/ 1155778 h 6646910"/>
              <a:gd name="connsiteX21" fmla="*/ 3306706 w 5544176"/>
              <a:gd name="connsiteY21" fmla="*/ 310500 h 6646910"/>
              <a:gd name="connsiteX22" fmla="*/ 3735234 w 5544176"/>
              <a:gd name="connsiteY22" fmla="*/ 107395 h 6646910"/>
              <a:gd name="connsiteX23" fmla="*/ 3828224 w 5544176"/>
              <a:gd name="connsiteY23" fmla="*/ 117624 h 6646910"/>
              <a:gd name="connsiteX24" fmla="*/ 4231180 w 5544176"/>
              <a:gd name="connsiteY24" fmla="*/ 592260 h 6646910"/>
              <a:gd name="connsiteX25" fmla="*/ 3873092 w 5544176"/>
              <a:gd name="connsiteY25" fmla="*/ 1299370 h 6646910"/>
              <a:gd name="connsiteX26" fmla="*/ 4050935 w 5544176"/>
              <a:gd name="connsiteY26" fmla="*/ 1948439 h 6646910"/>
              <a:gd name="connsiteX27" fmla="*/ 5211525 w 5544176"/>
              <a:gd name="connsiteY27" fmla="*/ 2027402 h 6646910"/>
              <a:gd name="connsiteX28" fmla="*/ 5541097 w 5544176"/>
              <a:gd name="connsiteY28" fmla="*/ 2700958 h 6646910"/>
              <a:gd name="connsiteX29" fmla="*/ 5094823 w 5544176"/>
              <a:gd name="connsiteY29" fmla="*/ 3471378 h 6646910"/>
              <a:gd name="connsiteX30" fmla="*/ 5505528 w 5544176"/>
              <a:gd name="connsiteY30" fmla="*/ 4272564 h 6646910"/>
              <a:gd name="connsiteX31" fmla="*/ 5281423 w 5544176"/>
              <a:gd name="connsiteY31" fmla="*/ 4965183 h 6646910"/>
              <a:gd name="connsiteX32" fmla="*/ 4675749 w 5544176"/>
              <a:gd name="connsiteY32" fmla="*/ 5385343 h 6646910"/>
              <a:gd name="connsiteX33" fmla="*/ 4508838 w 5544176"/>
              <a:gd name="connsiteY33" fmla="*/ 6598516 h 6646910"/>
              <a:gd name="connsiteX34" fmla="*/ 4472787 w 5544176"/>
              <a:gd name="connsiteY34" fmla="*/ 6646910 h 6646910"/>
              <a:gd name="connsiteX35" fmla="*/ 3367517 w 5544176"/>
              <a:gd name="connsiteY35" fmla="*/ 6646910 h 6646910"/>
              <a:gd name="connsiteX36" fmla="*/ 2998981 w 5544176"/>
              <a:gd name="connsiteY36" fmla="*/ 6646910 h 6646910"/>
              <a:gd name="connsiteX37" fmla="*/ 2648733 w 5544176"/>
              <a:gd name="connsiteY37" fmla="*/ 6646910 h 6646910"/>
              <a:gd name="connsiteX38" fmla="*/ 0 w 5544176"/>
              <a:gd name="connsiteY38" fmla="*/ 6646910 h 6646910"/>
              <a:gd name="connsiteX39" fmla="*/ 0 w 5544176"/>
              <a:gd name="connsiteY39" fmla="*/ 28222 h 6646910"/>
              <a:gd name="connsiteX40" fmla="*/ 1509522 w 5544176"/>
              <a:gd name="connsiteY40" fmla="*/ 767 h 6646910"/>
              <a:gd name="connsiteX41" fmla="*/ 1986017 w 5544176"/>
              <a:gd name="connsiteY41" fmla="*/ 398066 h 6646910"/>
              <a:gd name="connsiteX42" fmla="*/ 1709217 w 5544176"/>
              <a:gd name="connsiteY42" fmla="*/ 905558 h 6646910"/>
              <a:gd name="connsiteX43" fmla="*/ 1083551 w 5544176"/>
              <a:gd name="connsiteY43" fmla="*/ 529879 h 6646910"/>
              <a:gd name="connsiteX44" fmla="*/ 1366937 w 5544176"/>
              <a:gd name="connsiteY44" fmla="*/ 33390 h 6646910"/>
              <a:gd name="connsiteX45" fmla="*/ 1509522 w 5544176"/>
              <a:gd name="connsiteY45" fmla="*/ 767 h 6646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544176" h="6646910">
                <a:moveTo>
                  <a:pt x="4779974" y="685250"/>
                </a:moveTo>
                <a:cubicBezTo>
                  <a:pt x="5032054" y="670215"/>
                  <a:pt x="5267008" y="852320"/>
                  <a:pt x="5309474" y="1126951"/>
                </a:cubicBezTo>
                <a:cubicBezTo>
                  <a:pt x="5346050" y="1363456"/>
                  <a:pt x="5216949" y="1600813"/>
                  <a:pt x="5001910" y="1690856"/>
                </a:cubicBezTo>
                <a:cubicBezTo>
                  <a:pt x="4692098" y="1820733"/>
                  <a:pt x="4350283" y="1615922"/>
                  <a:pt x="4306656" y="1273177"/>
                </a:cubicBezTo>
                <a:cubicBezTo>
                  <a:pt x="4276590" y="1039231"/>
                  <a:pt x="4408479" y="807918"/>
                  <a:pt x="4621504" y="721515"/>
                </a:cubicBezTo>
                <a:cubicBezTo>
                  <a:pt x="4671997" y="700903"/>
                  <a:pt x="4725528" y="688659"/>
                  <a:pt x="4779974" y="685250"/>
                </a:cubicBezTo>
                <a:close/>
                <a:moveTo>
                  <a:pt x="2760003" y="352577"/>
                </a:moveTo>
                <a:cubicBezTo>
                  <a:pt x="2869653" y="345991"/>
                  <a:pt x="2971942" y="425187"/>
                  <a:pt x="2990385" y="544679"/>
                </a:cubicBezTo>
                <a:cubicBezTo>
                  <a:pt x="3006348" y="647665"/>
                  <a:pt x="2950167" y="750884"/>
                  <a:pt x="2856557" y="790095"/>
                </a:cubicBezTo>
                <a:cubicBezTo>
                  <a:pt x="2721799" y="846585"/>
                  <a:pt x="2573171" y="757470"/>
                  <a:pt x="2554030" y="608299"/>
                </a:cubicBezTo>
                <a:cubicBezTo>
                  <a:pt x="2540934" y="506165"/>
                  <a:pt x="2598123" y="405659"/>
                  <a:pt x="2691113" y="368075"/>
                </a:cubicBezTo>
                <a:cubicBezTo>
                  <a:pt x="2713089" y="359242"/>
                  <a:pt x="2736352" y="353973"/>
                  <a:pt x="2760003" y="352577"/>
                </a:cubicBezTo>
                <a:close/>
                <a:moveTo>
                  <a:pt x="3630" y="28121"/>
                </a:moveTo>
                <a:cubicBezTo>
                  <a:pt x="53278" y="26959"/>
                  <a:pt x="102920" y="30524"/>
                  <a:pt x="151871" y="38891"/>
                </a:cubicBezTo>
                <a:cubicBezTo>
                  <a:pt x="865103" y="112200"/>
                  <a:pt x="964292" y="593344"/>
                  <a:pt x="1031555" y="832871"/>
                </a:cubicBezTo>
                <a:cubicBezTo>
                  <a:pt x="1053330" y="878203"/>
                  <a:pt x="1074563" y="922528"/>
                  <a:pt x="1096338" y="964607"/>
                </a:cubicBezTo>
                <a:cubicBezTo>
                  <a:pt x="1174682" y="1115560"/>
                  <a:pt x="1260852" y="1237377"/>
                  <a:pt x="1409481" y="1265738"/>
                </a:cubicBezTo>
                <a:cubicBezTo>
                  <a:pt x="1767492" y="1334008"/>
                  <a:pt x="1973154" y="762896"/>
                  <a:pt x="2318612" y="859062"/>
                </a:cubicBezTo>
                <a:cubicBezTo>
                  <a:pt x="2496300" y="908501"/>
                  <a:pt x="2583943" y="1098510"/>
                  <a:pt x="2675615" y="1267985"/>
                </a:cubicBezTo>
                <a:cubicBezTo>
                  <a:pt x="2731099" y="1370507"/>
                  <a:pt x="2875466" y="1386005"/>
                  <a:pt x="2952957" y="1297896"/>
                </a:cubicBezTo>
                <a:cubicBezTo>
                  <a:pt x="2992292" y="1253804"/>
                  <a:pt x="3027543" y="1206225"/>
                  <a:pt x="3058268" y="1155778"/>
                </a:cubicBezTo>
                <a:cubicBezTo>
                  <a:pt x="3256027" y="815280"/>
                  <a:pt x="3063848" y="537317"/>
                  <a:pt x="3306706" y="310500"/>
                </a:cubicBezTo>
                <a:cubicBezTo>
                  <a:pt x="3358006" y="262378"/>
                  <a:pt x="3524148" y="107395"/>
                  <a:pt x="3735234" y="107395"/>
                </a:cubicBezTo>
                <a:cubicBezTo>
                  <a:pt x="3766510" y="107395"/>
                  <a:pt x="3797693" y="110804"/>
                  <a:pt x="3828224" y="117624"/>
                </a:cubicBezTo>
                <a:cubicBezTo>
                  <a:pt x="4046595" y="166056"/>
                  <a:pt x="4222967" y="384349"/>
                  <a:pt x="4231180" y="592260"/>
                </a:cubicBezTo>
                <a:cubicBezTo>
                  <a:pt x="4242339" y="872003"/>
                  <a:pt x="3941207" y="932136"/>
                  <a:pt x="3873092" y="1299370"/>
                </a:cubicBezTo>
                <a:cubicBezTo>
                  <a:pt x="3837368" y="1492245"/>
                  <a:pt x="3867280" y="1798492"/>
                  <a:pt x="4050935" y="1948439"/>
                </a:cubicBezTo>
                <a:cubicBezTo>
                  <a:pt x="4358421" y="2199435"/>
                  <a:pt x="4810507" y="1777182"/>
                  <a:pt x="5211525" y="2027402"/>
                </a:cubicBezTo>
                <a:cubicBezTo>
                  <a:pt x="5429122" y="2163013"/>
                  <a:pt x="5566824" y="2456164"/>
                  <a:pt x="5541097" y="2700958"/>
                </a:cubicBezTo>
                <a:cubicBezTo>
                  <a:pt x="5501654" y="3076251"/>
                  <a:pt x="5098698" y="3142194"/>
                  <a:pt x="5094823" y="3471378"/>
                </a:cubicBezTo>
                <a:cubicBezTo>
                  <a:pt x="5091415" y="3745236"/>
                  <a:pt x="5419668" y="3893242"/>
                  <a:pt x="5505528" y="4272564"/>
                </a:cubicBezTo>
                <a:cubicBezTo>
                  <a:pt x="5569691" y="4556184"/>
                  <a:pt x="5439041" y="4752005"/>
                  <a:pt x="5281423" y="4965183"/>
                </a:cubicBezTo>
                <a:cubicBezTo>
                  <a:pt x="5068244" y="5253608"/>
                  <a:pt x="4866301" y="5146281"/>
                  <a:pt x="4675749" y="5385343"/>
                </a:cubicBezTo>
                <a:cubicBezTo>
                  <a:pt x="4370191" y="5769070"/>
                  <a:pt x="4714176" y="6260683"/>
                  <a:pt x="4508838" y="6598516"/>
                </a:cubicBezTo>
                <a:lnTo>
                  <a:pt x="4472787" y="6646910"/>
                </a:lnTo>
                <a:lnTo>
                  <a:pt x="3367517" y="6646910"/>
                </a:lnTo>
                <a:lnTo>
                  <a:pt x="2998981" y="6646910"/>
                </a:lnTo>
                <a:lnTo>
                  <a:pt x="2648733" y="6646910"/>
                </a:lnTo>
                <a:lnTo>
                  <a:pt x="0" y="6646910"/>
                </a:lnTo>
                <a:lnTo>
                  <a:pt x="0" y="28222"/>
                </a:lnTo>
                <a:close/>
                <a:moveTo>
                  <a:pt x="1509522" y="767"/>
                </a:moveTo>
                <a:cubicBezTo>
                  <a:pt x="1736339" y="-12639"/>
                  <a:pt x="1947814" y="150946"/>
                  <a:pt x="1986017" y="398066"/>
                </a:cubicBezTo>
                <a:cubicBezTo>
                  <a:pt x="2019183" y="611090"/>
                  <a:pt x="1902946" y="824502"/>
                  <a:pt x="1709217" y="905558"/>
                </a:cubicBezTo>
                <a:cubicBezTo>
                  <a:pt x="1430403" y="1021795"/>
                  <a:pt x="1123149" y="837830"/>
                  <a:pt x="1083551" y="529879"/>
                </a:cubicBezTo>
                <a:cubicBezTo>
                  <a:pt x="1056506" y="319025"/>
                  <a:pt x="1175223" y="110882"/>
                  <a:pt x="1366937" y="33390"/>
                </a:cubicBezTo>
                <a:cubicBezTo>
                  <a:pt x="1412379" y="14871"/>
                  <a:pt x="1460539" y="3866"/>
                  <a:pt x="1509522" y="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6BCB1-EA8D-5849-83F8-5FED4D550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7386"/>
            <a:ext cx="5369169" cy="1570986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Technologies</a:t>
            </a:r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6CA2BEB-A411-D785-4EDE-6AA669FD9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98" y="2356598"/>
            <a:ext cx="6336835" cy="36361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Languages and frameworks: C++, Qt, </a:t>
            </a:r>
            <a:r>
              <a:rPr lang="en-US" err="1">
                <a:ea typeface="+mn-lt"/>
                <a:cs typeface="+mn-lt"/>
              </a:rPr>
              <a:t>QMake</a:t>
            </a:r>
            <a:r>
              <a:rPr lang="en-US">
                <a:ea typeface="+mn-lt"/>
                <a:cs typeface="+mn-lt"/>
              </a:rPr>
              <a:t>, Ninja, MySQL, SQLite, PHP, python (Selenium)</a:t>
            </a:r>
            <a:endParaRPr lang="en-US" err="1"/>
          </a:p>
          <a:p>
            <a:r>
              <a:rPr lang="en-US">
                <a:ea typeface="+mn-lt"/>
                <a:cs typeface="+mn-lt"/>
              </a:rPr>
              <a:t>Compilers: MSVC, Clang, GCC</a:t>
            </a:r>
            <a:endParaRPr lang="en-US"/>
          </a:p>
          <a:p>
            <a:r>
              <a:rPr lang="en-US">
                <a:ea typeface="+mn-lt"/>
                <a:cs typeface="+mn-lt"/>
              </a:rPr>
              <a:t>IDE: QT Creator, Microsoft Visual Studio 2022</a:t>
            </a:r>
            <a:endParaRPr lang="en-US"/>
          </a:p>
          <a:p>
            <a:r>
              <a:rPr lang="en-US">
                <a:ea typeface="+mn-lt"/>
                <a:cs typeface="+mn-lt"/>
              </a:rPr>
              <a:t>Libraries: Windows.h, WinSoc2, qScintilla2, </a:t>
            </a:r>
            <a:r>
              <a:rPr lang="en-US" sz="1700" u="sng">
                <a:solidFill>
                  <a:srgbClr val="ADC2FC"/>
                </a:solidFill>
                <a:ea typeface="+mn-lt"/>
                <a:cs typeface="+mn-lt"/>
                <a:hlinkClick r:id="rId2"/>
              </a:rPr>
              <a:t>Nicad-4.0 - University of Saskatchewan</a:t>
            </a:r>
            <a:r>
              <a:rPr lang="en-US" sz="1700" u="sng">
                <a:solidFill>
                  <a:srgbClr val="ADC2FC"/>
                </a:solidFill>
                <a:ea typeface="+mn-lt"/>
                <a:cs typeface="+mn-lt"/>
              </a:rPr>
              <a:t>, </a:t>
            </a:r>
          </a:p>
          <a:p>
            <a:endParaRPr lang="en-US">
              <a:ea typeface="+mn-lt"/>
              <a:cs typeface="+mn-lt"/>
            </a:endParaRPr>
          </a:p>
        </p:txBody>
      </p:sp>
      <p:pic>
        <p:nvPicPr>
          <p:cNvPr id="7" name="Graphic 6" descr="Programmer">
            <a:extLst>
              <a:ext uri="{FF2B5EF4-FFF2-40B4-BE49-F238E27FC236}">
                <a16:creationId xmlns:a16="http://schemas.microsoft.com/office/drawing/2014/main" id="{EA68DBF2-B2EC-65F4-BA4B-77FA40FB0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3866" y="2175847"/>
            <a:ext cx="3956501" cy="395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90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B28EBE-1A7E-629C-26D5-126A1505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2782"/>
            <a:ext cx="5369169" cy="1591902"/>
          </a:xfrm>
        </p:spPr>
        <p:txBody>
          <a:bodyPr>
            <a:normAutofit/>
          </a:bodyPr>
          <a:lstStyle/>
          <a:p>
            <a:r>
              <a:rPr lang="en-US">
                <a:cs typeface="Posterama"/>
              </a:rPr>
              <a:t>Challenges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9EF1A-FFA1-9281-434B-2A8E6B6C6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98" y="2391995"/>
            <a:ext cx="4952504" cy="368641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342900">
              <a:buFont typeface="Arial" panose="020B0504020202020204" pitchFamily="34" charset="0"/>
              <a:buChar char="•"/>
            </a:pPr>
            <a:r>
              <a:rPr lang="en-US"/>
              <a:t>Implementation of singleton server, client, database handler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en-US"/>
              <a:t>Dynamic UI handling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en-US"/>
              <a:t>"</a:t>
            </a:r>
            <a:r>
              <a:rPr lang="en-US" err="1"/>
              <a:t>wchar</a:t>
            </a:r>
            <a:r>
              <a:rPr lang="en-US"/>
              <a:t>" datatype: 16-bit in Linux where 8-bit in Windows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en-US"/>
              <a:t>Cross-platform compilation error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en-US"/>
              <a:t>External dependencies and Bulky Deployment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en-US"/>
              <a:t>Reserved Keywords in windows header libraries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504020202020204" pitchFamily="34" charset="0"/>
              <a:buChar char="•"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C864B4-1309-56A7-AC70-4FCBF18764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98" r="40491" b="6250"/>
          <a:stretch>
            <a:fillRect/>
          </a:stretch>
        </p:blipFill>
        <p:spPr>
          <a:xfrm>
            <a:off x="6364448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391440" y="4232571"/>
                </a:moveTo>
                <a:cubicBezTo>
                  <a:pt x="581049" y="4232571"/>
                  <a:pt x="734757" y="4386279"/>
                  <a:pt x="734757" y="4575888"/>
                </a:cubicBezTo>
                <a:cubicBezTo>
                  <a:pt x="734757" y="4765497"/>
                  <a:pt x="581049" y="4919205"/>
                  <a:pt x="391440" y="4919205"/>
                </a:cubicBezTo>
                <a:cubicBezTo>
                  <a:pt x="201831" y="4919205"/>
                  <a:pt x="48123" y="4765497"/>
                  <a:pt x="48123" y="4575888"/>
                </a:cubicBezTo>
                <a:cubicBezTo>
                  <a:pt x="48123" y="4386279"/>
                  <a:pt x="201831" y="4232571"/>
                  <a:pt x="391440" y="4232571"/>
                </a:cubicBezTo>
                <a:close/>
                <a:moveTo>
                  <a:pt x="247368" y="1806694"/>
                </a:moveTo>
                <a:cubicBezTo>
                  <a:pt x="383986" y="1806694"/>
                  <a:pt x="494736" y="1917444"/>
                  <a:pt x="494736" y="2054062"/>
                </a:cubicBezTo>
                <a:cubicBezTo>
                  <a:pt x="494736" y="2190680"/>
                  <a:pt x="383986" y="2301430"/>
                  <a:pt x="247368" y="2301430"/>
                </a:cubicBezTo>
                <a:cubicBezTo>
                  <a:pt x="110750" y="2301430"/>
                  <a:pt x="0" y="2190680"/>
                  <a:pt x="0" y="2054062"/>
                </a:cubicBezTo>
                <a:cubicBezTo>
                  <a:pt x="0" y="1917444"/>
                  <a:pt x="110750" y="1806694"/>
                  <a:pt x="247368" y="1806694"/>
                </a:cubicBezTo>
                <a:close/>
                <a:moveTo>
                  <a:pt x="247369" y="1294715"/>
                </a:moveTo>
                <a:cubicBezTo>
                  <a:pt x="326938" y="1294715"/>
                  <a:pt x="391441" y="1359218"/>
                  <a:pt x="391441" y="1438787"/>
                </a:cubicBezTo>
                <a:cubicBezTo>
                  <a:pt x="391441" y="1518356"/>
                  <a:pt x="326938" y="1582859"/>
                  <a:pt x="247369" y="1582859"/>
                </a:cubicBezTo>
                <a:cubicBezTo>
                  <a:pt x="167800" y="1582859"/>
                  <a:pt x="103297" y="1518356"/>
                  <a:pt x="103297" y="1438787"/>
                </a:cubicBezTo>
                <a:cubicBezTo>
                  <a:pt x="103297" y="1359218"/>
                  <a:pt x="167800" y="1294715"/>
                  <a:pt x="247369" y="1294715"/>
                </a:cubicBezTo>
                <a:close/>
                <a:moveTo>
                  <a:pt x="480671" y="0"/>
                </a:moveTo>
                <a:lnTo>
                  <a:pt x="5827552" y="0"/>
                </a:lnTo>
                <a:lnTo>
                  <a:pt x="5827552" y="6858000"/>
                </a:lnTo>
                <a:lnTo>
                  <a:pt x="5825818" y="6858000"/>
                </a:lnTo>
                <a:lnTo>
                  <a:pt x="236731" y="6858000"/>
                </a:lnTo>
                <a:lnTo>
                  <a:pt x="225831" y="6841105"/>
                </a:lnTo>
                <a:cubicBezTo>
                  <a:pt x="35993" y="6490332"/>
                  <a:pt x="58970" y="6027176"/>
                  <a:pt x="314550" y="5720066"/>
                </a:cubicBezTo>
                <a:cubicBezTo>
                  <a:pt x="1530043" y="4259025"/>
                  <a:pt x="615593" y="4079388"/>
                  <a:pt x="503588" y="3464278"/>
                </a:cubicBezTo>
                <a:cubicBezTo>
                  <a:pt x="330606" y="2514465"/>
                  <a:pt x="722867" y="2276432"/>
                  <a:pt x="675681" y="1809180"/>
                </a:cubicBezTo>
                <a:cubicBezTo>
                  <a:pt x="624359" y="1301070"/>
                  <a:pt x="219491" y="1102027"/>
                  <a:pt x="245003" y="646882"/>
                </a:cubicBezTo>
                <a:cubicBezTo>
                  <a:pt x="249830" y="424885"/>
                  <a:pt x="318025" y="228632"/>
                  <a:pt x="431196" y="6414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5915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924B1-8960-F8A7-E6BF-B417A5B6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Posterama"/>
              </a:rPr>
              <a:t>Limitations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4A35371-0732-1C02-9AC3-E7FF8F6DCBF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2106204"/>
          <a:ext cx="10972800" cy="4036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0906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76D18-1AA6-0F6D-37E8-4D0F451A5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Posterama"/>
              </a:rPr>
              <a:t>Special Thanks</a:t>
            </a:r>
            <a:endParaRPr lang="en-US"/>
          </a:p>
        </p:txBody>
      </p:sp>
      <p:pic>
        <p:nvPicPr>
          <p:cNvPr id="4" name="Content Placeholder 3" descr="Google Gemini Logo PNG Vector (SVG) Free Download">
            <a:extLst>
              <a:ext uri="{FF2B5EF4-FFF2-40B4-BE49-F238E27FC236}">
                <a16:creationId xmlns:a16="http://schemas.microsoft.com/office/drawing/2014/main" id="{FDDAC4B4-81D6-A6F1-2461-71647EE16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3688" r="215" b="28624"/>
          <a:stretch>
            <a:fillRect/>
          </a:stretch>
        </p:blipFill>
        <p:spPr>
          <a:xfrm>
            <a:off x="610901" y="2014944"/>
            <a:ext cx="1622642" cy="615091"/>
          </a:xfrm>
          <a:prstGeom prst="rect">
            <a:avLst/>
          </a:prstGeom>
        </p:spPr>
      </p:pic>
      <p:pic>
        <p:nvPicPr>
          <p:cNvPr id="5" name="Picture 4" descr="GitHub Copilot - Coding AI developed by GitHub &amp; Open AI released ...">
            <a:extLst>
              <a:ext uri="{FF2B5EF4-FFF2-40B4-BE49-F238E27FC236}">
                <a16:creationId xmlns:a16="http://schemas.microsoft.com/office/drawing/2014/main" id="{60AA0240-DD80-D3CE-3554-2753DE590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219" y="1913848"/>
            <a:ext cx="1581898" cy="825661"/>
          </a:xfrm>
          <a:prstGeom prst="rect">
            <a:avLst/>
          </a:prstGeom>
        </p:spPr>
      </p:pic>
      <p:pic>
        <p:nvPicPr>
          <p:cNvPr id="6" name="Picture 5" descr="Stack Overflow Introduces Collectives™, Brings Developers and ...">
            <a:extLst>
              <a:ext uri="{FF2B5EF4-FFF2-40B4-BE49-F238E27FC236}">
                <a16:creationId xmlns:a16="http://schemas.microsoft.com/office/drawing/2014/main" id="{73AABCC7-5BB6-D024-F872-9931DD0D07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769" r="-248" b="27987"/>
          <a:stretch>
            <a:fillRect/>
          </a:stretch>
        </p:blipFill>
        <p:spPr>
          <a:xfrm>
            <a:off x="4278084" y="2036433"/>
            <a:ext cx="2322200" cy="584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CAD83-76AC-687C-D33B-974D0EB2BD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" r="12324" b="288"/>
          <a:stretch>
            <a:fillRect/>
          </a:stretch>
        </p:blipFill>
        <p:spPr>
          <a:xfrm>
            <a:off x="576943" y="2860975"/>
            <a:ext cx="5627223" cy="3467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7912DC-13FF-DCE7-3D45-9C6C18DE2C5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952" r="56607" b="15238"/>
          <a:stretch>
            <a:fillRect/>
          </a:stretch>
        </p:blipFill>
        <p:spPr>
          <a:xfrm>
            <a:off x="6955971" y="1883228"/>
            <a:ext cx="4713521" cy="444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69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BA82C7-B5B5-4240-0336-081F26F6F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98" y="2391995"/>
            <a:ext cx="4594537" cy="3174788"/>
          </a:xfrm>
        </p:spPr>
        <p:txBody>
          <a:bodyPr anchor="t">
            <a:normAutofit/>
          </a:bodyPr>
          <a:lstStyle/>
          <a:p>
            <a:r>
              <a:rPr lang="en-US" sz="3700">
                <a:latin typeface="Posterama"/>
                <a:cs typeface="Posterama"/>
              </a:rPr>
              <a:t>Thank you very much</a:t>
            </a:r>
            <a:endParaRPr lang="en-US" sz="3700">
              <a:solidFill>
                <a:srgbClr val="000000"/>
              </a:solidFill>
              <a:latin typeface="Posterama"/>
              <a:cs typeface="Posterama"/>
            </a:endParaRPr>
          </a:p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8424E1-6021-8616-E367-3F15A4186A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32" r="25593" b="-1"/>
          <a:stretch>
            <a:fillRect/>
          </a:stretch>
        </p:blipFill>
        <p:spPr>
          <a:xfrm>
            <a:off x="5879198" y="490264"/>
            <a:ext cx="6312802" cy="6367736"/>
          </a:xfrm>
          <a:custGeom>
            <a:avLst/>
            <a:gdLst/>
            <a:ahLst/>
            <a:cxnLst/>
            <a:rect l="l" t="t" r="r" b="b"/>
            <a:pathLst>
              <a:path w="6312802" h="6367736">
                <a:moveTo>
                  <a:pt x="789715" y="708127"/>
                </a:moveTo>
                <a:cubicBezTo>
                  <a:pt x="845978" y="711650"/>
                  <a:pt x="901296" y="724302"/>
                  <a:pt x="953475" y="745602"/>
                </a:cubicBezTo>
                <a:cubicBezTo>
                  <a:pt x="1173612" y="834890"/>
                  <a:pt x="1309905" y="1073925"/>
                  <a:pt x="1278834" y="1315681"/>
                </a:cubicBezTo>
                <a:cubicBezTo>
                  <a:pt x="1233750" y="1669869"/>
                  <a:pt x="880524" y="1881517"/>
                  <a:pt x="560369" y="1747304"/>
                </a:cubicBezTo>
                <a:cubicBezTo>
                  <a:pt x="338151" y="1654256"/>
                  <a:pt x="204742" y="1408974"/>
                  <a:pt x="242538" y="1164574"/>
                </a:cubicBezTo>
                <a:cubicBezTo>
                  <a:pt x="286421" y="880774"/>
                  <a:pt x="529219" y="692590"/>
                  <a:pt x="789715" y="708127"/>
                </a:cubicBezTo>
                <a:close/>
                <a:moveTo>
                  <a:pt x="2877121" y="364348"/>
                </a:moveTo>
                <a:cubicBezTo>
                  <a:pt x="2901561" y="365790"/>
                  <a:pt x="2925601" y="371235"/>
                  <a:pt x="2948310" y="380363"/>
                </a:cubicBezTo>
                <a:cubicBezTo>
                  <a:pt x="3044405" y="419202"/>
                  <a:pt x="3103503" y="523063"/>
                  <a:pt x="3089970" y="628607"/>
                </a:cubicBezTo>
                <a:cubicBezTo>
                  <a:pt x="3070190" y="782758"/>
                  <a:pt x="2916600" y="874848"/>
                  <a:pt x="2777343" y="816472"/>
                </a:cubicBezTo>
                <a:cubicBezTo>
                  <a:pt x="2680608" y="775952"/>
                  <a:pt x="2622552" y="669287"/>
                  <a:pt x="2639048" y="562863"/>
                </a:cubicBezTo>
                <a:cubicBezTo>
                  <a:pt x="2658106" y="439382"/>
                  <a:pt x="2763810" y="357542"/>
                  <a:pt x="2877121" y="364348"/>
                </a:cubicBezTo>
                <a:close/>
                <a:moveTo>
                  <a:pt x="5725514" y="29060"/>
                </a:moveTo>
                <a:lnTo>
                  <a:pt x="5748657" y="29701"/>
                </a:lnTo>
                <a:cubicBezTo>
                  <a:pt x="5935681" y="36387"/>
                  <a:pt x="6081789" y="65616"/>
                  <a:pt x="6194082" y="113315"/>
                </a:cubicBezTo>
                <a:lnTo>
                  <a:pt x="6312802" y="183322"/>
                </a:lnTo>
                <a:lnTo>
                  <a:pt x="6312802" y="6367736"/>
                </a:lnTo>
                <a:lnTo>
                  <a:pt x="3171877" y="6367736"/>
                </a:lnTo>
                <a:lnTo>
                  <a:pt x="3171635" y="6367591"/>
                </a:lnTo>
                <a:lnTo>
                  <a:pt x="2683232" y="6367591"/>
                </a:lnTo>
                <a:lnTo>
                  <a:pt x="2683031" y="6367736"/>
                </a:lnTo>
                <a:lnTo>
                  <a:pt x="1006759" y="6367736"/>
                </a:lnTo>
                <a:lnTo>
                  <a:pt x="1017798" y="6253705"/>
                </a:lnTo>
                <a:cubicBezTo>
                  <a:pt x="1043303" y="6019815"/>
                  <a:pt x="1065826" y="5776617"/>
                  <a:pt x="897420" y="5565130"/>
                </a:cubicBezTo>
                <a:cubicBezTo>
                  <a:pt x="700507" y="5318087"/>
                  <a:pt x="491822" y="5428997"/>
                  <a:pt x="271526" y="5130943"/>
                </a:cubicBezTo>
                <a:cubicBezTo>
                  <a:pt x="108646" y="4910648"/>
                  <a:pt x="-26366" y="4708290"/>
                  <a:pt x="39940" y="4415201"/>
                </a:cubicBezTo>
                <a:cubicBezTo>
                  <a:pt x="128666" y="4023216"/>
                  <a:pt x="467878" y="3870268"/>
                  <a:pt x="464356" y="3587268"/>
                </a:cubicBezTo>
                <a:cubicBezTo>
                  <a:pt x="460351" y="3247094"/>
                  <a:pt x="43943" y="3178950"/>
                  <a:pt x="3183" y="2791128"/>
                </a:cubicBezTo>
                <a:cubicBezTo>
                  <a:pt x="-23403" y="2538162"/>
                  <a:pt x="118896" y="2235225"/>
                  <a:pt x="343758" y="2095087"/>
                </a:cubicBezTo>
                <a:cubicBezTo>
                  <a:pt x="758163" y="1836512"/>
                  <a:pt x="1225342" y="2272862"/>
                  <a:pt x="1543093" y="2013487"/>
                </a:cubicBezTo>
                <a:cubicBezTo>
                  <a:pt x="1732879" y="1858534"/>
                  <a:pt x="1763790" y="1542064"/>
                  <a:pt x="1726873" y="1342749"/>
                </a:cubicBezTo>
                <a:cubicBezTo>
                  <a:pt x="1656484" y="963255"/>
                  <a:pt x="1345299" y="901114"/>
                  <a:pt x="1356831" y="612032"/>
                </a:cubicBezTo>
                <a:cubicBezTo>
                  <a:pt x="1365319" y="397180"/>
                  <a:pt x="1547578" y="171600"/>
                  <a:pt x="1773239" y="121551"/>
                </a:cubicBezTo>
                <a:cubicBezTo>
                  <a:pt x="1804789" y="114503"/>
                  <a:pt x="1837013" y="110980"/>
                  <a:pt x="1869333" y="110980"/>
                </a:cubicBezTo>
                <a:cubicBezTo>
                  <a:pt x="2087466" y="110980"/>
                  <a:pt x="2259155" y="271137"/>
                  <a:pt x="2312167" y="320866"/>
                </a:cubicBezTo>
                <a:cubicBezTo>
                  <a:pt x="2563133" y="555255"/>
                  <a:pt x="2364538" y="842498"/>
                  <a:pt x="2568899" y="1194363"/>
                </a:cubicBezTo>
                <a:cubicBezTo>
                  <a:pt x="2600650" y="1246494"/>
                  <a:pt x="2637078" y="1295662"/>
                  <a:pt x="2677726" y="1341226"/>
                </a:cubicBezTo>
                <a:cubicBezTo>
                  <a:pt x="2757804" y="1432276"/>
                  <a:pt x="2906990" y="1416261"/>
                  <a:pt x="2964327" y="1310316"/>
                </a:cubicBezTo>
                <a:cubicBezTo>
                  <a:pt x="3059059" y="1135183"/>
                  <a:pt x="3149628" y="938831"/>
                  <a:pt x="3333248" y="887741"/>
                </a:cubicBezTo>
                <a:cubicBezTo>
                  <a:pt x="3690239" y="788365"/>
                  <a:pt x="3902767" y="1378543"/>
                  <a:pt x="4272730" y="1307994"/>
                </a:cubicBezTo>
                <a:cubicBezTo>
                  <a:pt x="4426320" y="1278686"/>
                  <a:pt x="4515368" y="1152802"/>
                  <a:pt x="4596327" y="996810"/>
                </a:cubicBezTo>
                <a:cubicBezTo>
                  <a:pt x="4618829" y="953326"/>
                  <a:pt x="4640770" y="907521"/>
                  <a:pt x="4663272" y="860676"/>
                </a:cubicBezTo>
                <a:cubicBezTo>
                  <a:pt x="4732781" y="613153"/>
                  <a:pt x="4835282" y="115946"/>
                  <a:pt x="5572324" y="40189"/>
                </a:cubicBezTo>
                <a:cubicBezTo>
                  <a:pt x="5622910" y="31543"/>
                  <a:pt x="5674208" y="27859"/>
                  <a:pt x="5725514" y="29060"/>
                </a:cubicBezTo>
                <a:close/>
                <a:moveTo>
                  <a:pt x="4169348" y="793"/>
                </a:moveTo>
                <a:cubicBezTo>
                  <a:pt x="4219966" y="3995"/>
                  <a:pt x="4269734" y="15368"/>
                  <a:pt x="4316693" y="34505"/>
                </a:cubicBezTo>
                <a:cubicBezTo>
                  <a:pt x="4514808" y="114584"/>
                  <a:pt x="4637488" y="329676"/>
                  <a:pt x="4609540" y="547569"/>
                </a:cubicBezTo>
                <a:cubicBezTo>
                  <a:pt x="4568620" y="865801"/>
                  <a:pt x="4251108" y="1055907"/>
                  <a:pt x="3962986" y="935790"/>
                </a:cubicBezTo>
                <a:cubicBezTo>
                  <a:pt x="3762790" y="852028"/>
                  <a:pt x="3642672" y="631491"/>
                  <a:pt x="3676946" y="411355"/>
                </a:cubicBezTo>
                <a:cubicBezTo>
                  <a:pt x="3716424" y="155985"/>
                  <a:pt x="3934959" y="-13061"/>
                  <a:pt x="4169348" y="79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251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9E6557-0E93-4B4F-8AD1-1A7E3870C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6B84358-2894-45F1-8753-B1EC1E593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8517" y="-2"/>
            <a:ext cx="7742945" cy="6858001"/>
          </a:xfrm>
          <a:custGeom>
            <a:avLst/>
            <a:gdLst>
              <a:gd name="connsiteX0" fmla="*/ 615190 w 7742945"/>
              <a:gd name="connsiteY0" fmla="*/ 3536636 h 6858001"/>
              <a:gd name="connsiteX1" fmla="*/ 1124778 w 7742945"/>
              <a:gd name="connsiteY1" fmla="*/ 4046224 h 6858001"/>
              <a:gd name="connsiteX2" fmla="*/ 615190 w 7742945"/>
              <a:gd name="connsiteY2" fmla="*/ 4555812 h 6858001"/>
              <a:gd name="connsiteX3" fmla="*/ 105602 w 7742945"/>
              <a:gd name="connsiteY3" fmla="*/ 4046224 h 6858001"/>
              <a:gd name="connsiteX4" fmla="*/ 615190 w 7742945"/>
              <a:gd name="connsiteY4" fmla="*/ 3536636 h 6858001"/>
              <a:gd name="connsiteX5" fmla="*/ 14543 w 7742945"/>
              <a:gd name="connsiteY5" fmla="*/ 1 h 6858001"/>
              <a:gd name="connsiteX6" fmla="*/ 879351 w 7742945"/>
              <a:gd name="connsiteY6" fmla="*/ 1 h 6858001"/>
              <a:gd name="connsiteX7" fmla="*/ 892053 w 7742945"/>
              <a:gd name="connsiteY7" fmla="*/ 78053 h 6858001"/>
              <a:gd name="connsiteX8" fmla="*/ 561940 w 7742945"/>
              <a:gd name="connsiteY8" fmla="*/ 535444 h 6858001"/>
              <a:gd name="connsiteX9" fmla="*/ 15319 w 7742945"/>
              <a:gd name="connsiteY9" fmla="*/ 219853 h 6858001"/>
              <a:gd name="connsiteX10" fmla="*/ 4234 w 7742945"/>
              <a:gd name="connsiteY10" fmla="*/ 42970 h 6858001"/>
              <a:gd name="connsiteX11" fmla="*/ 2617781 w 7742945"/>
              <a:gd name="connsiteY11" fmla="*/ 0 h 6858001"/>
              <a:gd name="connsiteX12" fmla="*/ 7742945 w 7742945"/>
              <a:gd name="connsiteY12" fmla="*/ 0 h 6858001"/>
              <a:gd name="connsiteX13" fmla="*/ 7742945 w 7742945"/>
              <a:gd name="connsiteY13" fmla="*/ 6858000 h 6858001"/>
              <a:gd name="connsiteX14" fmla="*/ 5726653 w 7742945"/>
              <a:gd name="connsiteY14" fmla="*/ 6858000 h 6858001"/>
              <a:gd name="connsiteX15" fmla="*/ 5726653 w 7742945"/>
              <a:gd name="connsiteY15" fmla="*/ 6858001 h 6858001"/>
              <a:gd name="connsiteX16" fmla="*/ 311757 w 7742945"/>
              <a:gd name="connsiteY16" fmla="*/ 6858001 h 6858001"/>
              <a:gd name="connsiteX17" fmla="*/ 314130 w 7742945"/>
              <a:gd name="connsiteY17" fmla="*/ 6707671 h 6858001"/>
              <a:gd name="connsiteX18" fmla="*/ 599702 w 7742945"/>
              <a:gd name="connsiteY18" fmla="*/ 5670859 h 6858001"/>
              <a:gd name="connsiteX19" fmla="*/ 1211433 w 7742945"/>
              <a:gd name="connsiteY19" fmla="*/ 4641256 h 6858001"/>
              <a:gd name="connsiteX20" fmla="*/ 1053041 w 7742945"/>
              <a:gd name="connsiteY20" fmla="*/ 3164270 h 6858001"/>
              <a:gd name="connsiteX21" fmla="*/ 607048 w 7742945"/>
              <a:gd name="connsiteY21" fmla="*/ 2589406 h 6858001"/>
              <a:gd name="connsiteX22" fmla="*/ 1054915 w 7742945"/>
              <a:gd name="connsiteY22" fmla="*/ 1068100 h 6858001"/>
              <a:gd name="connsiteX23" fmla="*/ 1502877 w 7742945"/>
              <a:gd name="connsiteY23" fmla="*/ 419996 h 6858001"/>
              <a:gd name="connsiteX24" fmla="*/ 1505904 w 7742945"/>
              <a:gd name="connsiteY24" fmla="*/ 184997 h 6858001"/>
              <a:gd name="connsiteX25" fmla="*/ 1497780 w 7742945"/>
              <a:gd name="connsiteY25" fmla="*/ 1 h 6858001"/>
              <a:gd name="connsiteX26" fmla="*/ 2617781 w 7742945"/>
              <a:gd name="connsiteY26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742945" h="6858001">
                <a:moveTo>
                  <a:pt x="615190" y="3536636"/>
                </a:moveTo>
                <a:cubicBezTo>
                  <a:pt x="896628" y="3536636"/>
                  <a:pt x="1124778" y="3764786"/>
                  <a:pt x="1124778" y="4046224"/>
                </a:cubicBezTo>
                <a:cubicBezTo>
                  <a:pt x="1124778" y="4327662"/>
                  <a:pt x="896628" y="4555812"/>
                  <a:pt x="615190" y="4555812"/>
                </a:cubicBezTo>
                <a:cubicBezTo>
                  <a:pt x="333752" y="4555812"/>
                  <a:pt x="105602" y="4327662"/>
                  <a:pt x="105602" y="4046224"/>
                </a:cubicBezTo>
                <a:cubicBezTo>
                  <a:pt x="105602" y="3764786"/>
                  <a:pt x="333752" y="3536636"/>
                  <a:pt x="615190" y="3536636"/>
                </a:cubicBezTo>
                <a:close/>
                <a:moveTo>
                  <a:pt x="14543" y="1"/>
                </a:moveTo>
                <a:lnTo>
                  <a:pt x="879351" y="1"/>
                </a:lnTo>
                <a:lnTo>
                  <a:pt x="892053" y="78053"/>
                </a:lnTo>
                <a:cubicBezTo>
                  <a:pt x="904492" y="285272"/>
                  <a:pt x="770271" y="479622"/>
                  <a:pt x="561940" y="535444"/>
                </a:cubicBezTo>
                <a:cubicBezTo>
                  <a:pt x="323846" y="599241"/>
                  <a:pt x="79116" y="457946"/>
                  <a:pt x="15319" y="219853"/>
                </a:cubicBezTo>
                <a:cubicBezTo>
                  <a:pt x="-631" y="160330"/>
                  <a:pt x="-3762" y="100392"/>
                  <a:pt x="4234" y="42970"/>
                </a:cubicBezTo>
                <a:close/>
                <a:moveTo>
                  <a:pt x="2617781" y="0"/>
                </a:moveTo>
                <a:lnTo>
                  <a:pt x="7742945" y="0"/>
                </a:lnTo>
                <a:lnTo>
                  <a:pt x="7742945" y="6858000"/>
                </a:lnTo>
                <a:lnTo>
                  <a:pt x="5726653" y="6858000"/>
                </a:lnTo>
                <a:lnTo>
                  <a:pt x="5726653" y="6858001"/>
                </a:lnTo>
                <a:lnTo>
                  <a:pt x="311757" y="6858001"/>
                </a:lnTo>
                <a:lnTo>
                  <a:pt x="314130" y="6707671"/>
                </a:lnTo>
                <a:cubicBezTo>
                  <a:pt x="335132" y="6366410"/>
                  <a:pt x="433651" y="6019043"/>
                  <a:pt x="599702" y="5670859"/>
                </a:cubicBezTo>
                <a:cubicBezTo>
                  <a:pt x="770257" y="5311557"/>
                  <a:pt x="1010813" y="4986833"/>
                  <a:pt x="1211433" y="4641256"/>
                </a:cubicBezTo>
                <a:cubicBezTo>
                  <a:pt x="1493036" y="4154457"/>
                  <a:pt x="1511835" y="3622745"/>
                  <a:pt x="1053041" y="3164270"/>
                </a:cubicBezTo>
                <a:cubicBezTo>
                  <a:pt x="881977" y="2993265"/>
                  <a:pt x="700422" y="2805524"/>
                  <a:pt x="607048" y="2589406"/>
                </a:cubicBezTo>
                <a:cubicBezTo>
                  <a:pt x="366279" y="2032159"/>
                  <a:pt x="541125" y="1508062"/>
                  <a:pt x="1054915" y="1068100"/>
                </a:cubicBezTo>
                <a:cubicBezTo>
                  <a:pt x="1261027" y="891536"/>
                  <a:pt x="1489688" y="709489"/>
                  <a:pt x="1502877" y="419996"/>
                </a:cubicBezTo>
                <a:cubicBezTo>
                  <a:pt x="1506389" y="341911"/>
                  <a:pt x="1507262" y="263521"/>
                  <a:pt x="1505904" y="184997"/>
                </a:cubicBezTo>
                <a:lnTo>
                  <a:pt x="1497780" y="1"/>
                </a:lnTo>
                <a:lnTo>
                  <a:pt x="26177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8B23F-1EE3-F0E7-CA9A-DC87BD95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71" y="810563"/>
            <a:ext cx="3705572" cy="5409262"/>
          </a:xfrm>
        </p:spPr>
        <p:txBody>
          <a:bodyPr anchor="t">
            <a:normAutofit/>
          </a:bodyPr>
          <a:lstStyle/>
          <a:p>
            <a:r>
              <a:rPr lang="en-US" err="1">
                <a:cs typeface="Posterama"/>
              </a:rPr>
              <a:t>SmartXm</a:t>
            </a:r>
            <a:r>
              <a:rPr lang="en-US">
                <a:cs typeface="Posterama"/>
              </a:rPr>
              <a:t> at a glance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AFE08D9-F884-7F66-2229-B57BA134E1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1781755"/>
              </p:ext>
            </p:extLst>
          </p:nvPr>
        </p:nvGraphicFramePr>
        <p:xfrm>
          <a:off x="6156183" y="594069"/>
          <a:ext cx="5473546" cy="497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ED95B993-9F13-85E5-8ABA-1A760557B9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150" y="3976437"/>
            <a:ext cx="21717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31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77274-1E32-0DDF-0AC5-3AC48E6F8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Posterama"/>
              </a:rPr>
              <a:t>Journey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40AC57-279D-8B54-661D-89CDF35FC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5603" t="-122" r="16738" b="374"/>
          <a:stretch>
            <a:fillRect/>
          </a:stretch>
        </p:blipFill>
        <p:spPr>
          <a:xfrm>
            <a:off x="1560913" y="2133600"/>
            <a:ext cx="5194102" cy="4308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085477-C6BD-E335-B882-7452411010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628" t="10762" r="16435" b="224"/>
          <a:stretch>
            <a:fillRect/>
          </a:stretch>
        </p:blipFill>
        <p:spPr>
          <a:xfrm>
            <a:off x="7380514" y="2133600"/>
            <a:ext cx="4299868" cy="431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7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27AAF-954F-DD74-D547-BDC7B80D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Posterama"/>
              </a:rPr>
              <a:t>Journey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75D4DE7-67C2-8DEC-59CE-4C704AE55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598" y="2062661"/>
            <a:ext cx="7970717" cy="4482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FEE1F3-E8D8-22F9-98A2-875969E4C4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03" t="15079" r="56250" b="5714"/>
          <a:stretch>
            <a:fillRect/>
          </a:stretch>
        </p:blipFill>
        <p:spPr>
          <a:xfrm>
            <a:off x="8556171" y="1621971"/>
            <a:ext cx="3385467" cy="492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07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F975DA-2F73-4697-B7A9-A2E834712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C38605-9538-E718-04F6-68C6FD2F5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</p:spPr>
        <p:txBody>
          <a:bodyPr>
            <a:normAutofit/>
          </a:bodyPr>
          <a:lstStyle/>
          <a:p>
            <a:r>
              <a:rPr lang="en-US">
                <a:cs typeface="Posterama"/>
              </a:rPr>
              <a:t>Motivation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62B1481-A934-592A-0D8D-57E8B8C862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8885323"/>
              </p:ext>
            </p:extLst>
          </p:nvPr>
        </p:nvGraphicFramePr>
        <p:xfrm>
          <a:off x="609600" y="2106613"/>
          <a:ext cx="10972800" cy="4035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6348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7C48F90-AFD5-4232-AE7D-27B956BF7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3C96EE1-9524-4300-BFAC-56AA55EB4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55747" y="-1"/>
            <a:ext cx="6336253" cy="6858001"/>
          </a:xfrm>
          <a:custGeom>
            <a:avLst/>
            <a:gdLst>
              <a:gd name="connsiteX0" fmla="*/ 5721063 w 6336253"/>
              <a:gd name="connsiteY0" fmla="*/ 3536635 h 6858001"/>
              <a:gd name="connsiteX1" fmla="*/ 6230651 w 6336253"/>
              <a:gd name="connsiteY1" fmla="*/ 4046223 h 6858001"/>
              <a:gd name="connsiteX2" fmla="*/ 5721063 w 6336253"/>
              <a:gd name="connsiteY2" fmla="*/ 4555811 h 6858001"/>
              <a:gd name="connsiteX3" fmla="*/ 5211475 w 6336253"/>
              <a:gd name="connsiteY3" fmla="*/ 4046223 h 6858001"/>
              <a:gd name="connsiteX4" fmla="*/ 5721063 w 6336253"/>
              <a:gd name="connsiteY4" fmla="*/ 3536635 h 6858001"/>
              <a:gd name="connsiteX5" fmla="*/ 5456902 w 6336253"/>
              <a:gd name="connsiteY5" fmla="*/ 0 h 6858001"/>
              <a:gd name="connsiteX6" fmla="*/ 6321710 w 6336253"/>
              <a:gd name="connsiteY6" fmla="*/ 0 h 6858001"/>
              <a:gd name="connsiteX7" fmla="*/ 6332019 w 6336253"/>
              <a:gd name="connsiteY7" fmla="*/ 42969 h 6858001"/>
              <a:gd name="connsiteX8" fmla="*/ 6320934 w 6336253"/>
              <a:gd name="connsiteY8" fmla="*/ 219852 h 6858001"/>
              <a:gd name="connsiteX9" fmla="*/ 5774313 w 6336253"/>
              <a:gd name="connsiteY9" fmla="*/ 535443 h 6858001"/>
              <a:gd name="connsiteX10" fmla="*/ 5444200 w 6336253"/>
              <a:gd name="connsiteY10" fmla="*/ 78052 h 6858001"/>
              <a:gd name="connsiteX11" fmla="*/ 609600 w 6336253"/>
              <a:gd name="connsiteY11" fmla="*/ 0 h 6858001"/>
              <a:gd name="connsiteX12" fmla="*/ 1171409 w 6336253"/>
              <a:gd name="connsiteY12" fmla="*/ 0 h 6858001"/>
              <a:gd name="connsiteX13" fmla="*/ 4838473 w 6336253"/>
              <a:gd name="connsiteY13" fmla="*/ 0 h 6858001"/>
              <a:gd name="connsiteX14" fmla="*/ 4830349 w 6336253"/>
              <a:gd name="connsiteY14" fmla="*/ 184996 h 6858001"/>
              <a:gd name="connsiteX15" fmla="*/ 4833376 w 6336253"/>
              <a:gd name="connsiteY15" fmla="*/ 419995 h 6858001"/>
              <a:gd name="connsiteX16" fmla="*/ 5281338 w 6336253"/>
              <a:gd name="connsiteY16" fmla="*/ 1068099 h 6858001"/>
              <a:gd name="connsiteX17" fmla="*/ 5729205 w 6336253"/>
              <a:gd name="connsiteY17" fmla="*/ 2589405 h 6858001"/>
              <a:gd name="connsiteX18" fmla="*/ 5283212 w 6336253"/>
              <a:gd name="connsiteY18" fmla="*/ 3164269 h 6858001"/>
              <a:gd name="connsiteX19" fmla="*/ 5124820 w 6336253"/>
              <a:gd name="connsiteY19" fmla="*/ 4641255 h 6858001"/>
              <a:gd name="connsiteX20" fmla="*/ 5736551 w 6336253"/>
              <a:gd name="connsiteY20" fmla="*/ 5670858 h 6858001"/>
              <a:gd name="connsiteX21" fmla="*/ 6022123 w 6336253"/>
              <a:gd name="connsiteY21" fmla="*/ 6707670 h 6858001"/>
              <a:gd name="connsiteX22" fmla="*/ 6024496 w 6336253"/>
              <a:gd name="connsiteY22" fmla="*/ 6858000 h 6858001"/>
              <a:gd name="connsiteX23" fmla="*/ 2242268 w 6336253"/>
              <a:gd name="connsiteY23" fmla="*/ 6858000 h 6858001"/>
              <a:gd name="connsiteX24" fmla="*/ 2242268 w 6336253"/>
              <a:gd name="connsiteY24" fmla="*/ 6858001 h 6858001"/>
              <a:gd name="connsiteX25" fmla="*/ 0 w 6336253"/>
              <a:gd name="connsiteY25" fmla="*/ 6858001 h 6858001"/>
              <a:gd name="connsiteX26" fmla="*/ 0 w 6336253"/>
              <a:gd name="connsiteY26" fmla="*/ 1 h 6858001"/>
              <a:gd name="connsiteX27" fmla="*/ 609600 w 6336253"/>
              <a:gd name="connsiteY27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36253" h="6858001">
                <a:moveTo>
                  <a:pt x="5721063" y="3536635"/>
                </a:moveTo>
                <a:cubicBezTo>
                  <a:pt x="6002501" y="3536635"/>
                  <a:pt x="6230651" y="3764785"/>
                  <a:pt x="6230651" y="4046223"/>
                </a:cubicBezTo>
                <a:cubicBezTo>
                  <a:pt x="6230651" y="4327661"/>
                  <a:pt x="6002501" y="4555811"/>
                  <a:pt x="5721063" y="4555811"/>
                </a:cubicBezTo>
                <a:cubicBezTo>
                  <a:pt x="5439625" y="4555811"/>
                  <a:pt x="5211475" y="4327661"/>
                  <a:pt x="5211475" y="4046223"/>
                </a:cubicBezTo>
                <a:cubicBezTo>
                  <a:pt x="5211475" y="3764785"/>
                  <a:pt x="5439625" y="3536635"/>
                  <a:pt x="5721063" y="3536635"/>
                </a:cubicBezTo>
                <a:close/>
                <a:moveTo>
                  <a:pt x="5456902" y="0"/>
                </a:moveTo>
                <a:lnTo>
                  <a:pt x="6321710" y="0"/>
                </a:lnTo>
                <a:lnTo>
                  <a:pt x="6332019" y="42969"/>
                </a:lnTo>
                <a:cubicBezTo>
                  <a:pt x="6340015" y="100391"/>
                  <a:pt x="6336884" y="160329"/>
                  <a:pt x="6320934" y="219852"/>
                </a:cubicBezTo>
                <a:cubicBezTo>
                  <a:pt x="6257137" y="457945"/>
                  <a:pt x="6012407" y="599240"/>
                  <a:pt x="5774313" y="535443"/>
                </a:cubicBezTo>
                <a:cubicBezTo>
                  <a:pt x="5565982" y="479621"/>
                  <a:pt x="5431761" y="285271"/>
                  <a:pt x="5444200" y="78052"/>
                </a:cubicBezTo>
                <a:close/>
                <a:moveTo>
                  <a:pt x="609600" y="0"/>
                </a:moveTo>
                <a:lnTo>
                  <a:pt x="1171409" y="0"/>
                </a:lnTo>
                <a:lnTo>
                  <a:pt x="4838473" y="0"/>
                </a:lnTo>
                <a:lnTo>
                  <a:pt x="4830349" y="184996"/>
                </a:lnTo>
                <a:cubicBezTo>
                  <a:pt x="4828991" y="263520"/>
                  <a:pt x="4829864" y="341910"/>
                  <a:pt x="4833376" y="419995"/>
                </a:cubicBezTo>
                <a:cubicBezTo>
                  <a:pt x="4846565" y="709488"/>
                  <a:pt x="5075226" y="891535"/>
                  <a:pt x="5281338" y="1068099"/>
                </a:cubicBezTo>
                <a:cubicBezTo>
                  <a:pt x="5795128" y="1508061"/>
                  <a:pt x="5969974" y="2032158"/>
                  <a:pt x="5729205" y="2589405"/>
                </a:cubicBezTo>
                <a:cubicBezTo>
                  <a:pt x="5635831" y="2805523"/>
                  <a:pt x="5454276" y="2993264"/>
                  <a:pt x="5283212" y="3164269"/>
                </a:cubicBezTo>
                <a:cubicBezTo>
                  <a:pt x="4824418" y="3622744"/>
                  <a:pt x="4843217" y="4154456"/>
                  <a:pt x="5124820" y="4641255"/>
                </a:cubicBezTo>
                <a:cubicBezTo>
                  <a:pt x="5325440" y="4986832"/>
                  <a:pt x="5565996" y="5311556"/>
                  <a:pt x="5736551" y="5670858"/>
                </a:cubicBezTo>
                <a:cubicBezTo>
                  <a:pt x="5902602" y="6019042"/>
                  <a:pt x="6001121" y="6366409"/>
                  <a:pt x="6022123" y="6707670"/>
                </a:cubicBezTo>
                <a:lnTo>
                  <a:pt x="6024496" y="6858000"/>
                </a:lnTo>
                <a:lnTo>
                  <a:pt x="2242268" y="6858000"/>
                </a:lnTo>
                <a:lnTo>
                  <a:pt x="2242268" y="6858001"/>
                </a:lnTo>
                <a:lnTo>
                  <a:pt x="0" y="6858001"/>
                </a:lnTo>
                <a:lnTo>
                  <a:pt x="0" y="1"/>
                </a:lnTo>
                <a:lnTo>
                  <a:pt x="60960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7772A7-8D1E-EE0E-BABA-5101C21E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2782"/>
            <a:ext cx="5545870" cy="1658525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Objectives</a:t>
            </a:r>
            <a:endParaRPr lang="en-US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3D3C9280-B9A7-B1B9-3F00-618E02D34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116" y="1610784"/>
            <a:ext cx="4289283" cy="3461527"/>
          </a:xfrm>
          <a:prstGeom prst="rect">
            <a:avLst/>
          </a:prstGeom>
        </p:spPr>
      </p:pic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0D22E2D1-94A7-916A-F8A5-BE9689D31E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9275966"/>
              </p:ext>
            </p:extLst>
          </p:nvPr>
        </p:nvGraphicFramePr>
        <p:xfrm>
          <a:off x="609600" y="2548521"/>
          <a:ext cx="5545867" cy="3470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9167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64FF8-96DC-707C-5BD6-829D956E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2782"/>
            <a:ext cx="5369169" cy="1591902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System Overview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C5417-56E3-401D-B004-27FF9E006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98" y="2391995"/>
            <a:ext cx="5910631" cy="39109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A desktop application for managing university lab exams.</a:t>
            </a:r>
          </a:p>
          <a:p>
            <a:r>
              <a:rPr lang="en-US">
                <a:ea typeface="+mn-lt"/>
                <a:cs typeface="+mn-lt"/>
              </a:rPr>
              <a:t>Features: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Exam creation and scheduling.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Question management </a:t>
            </a:r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Automated evaluation for coding questions.</a:t>
            </a:r>
            <a:endParaRPr lang="en-US"/>
          </a:p>
          <a:p>
            <a:pPr marL="342900" indent="-342900">
              <a:buFont typeface="Arial" panose="020B05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Analytics and secure exam environment.</a:t>
            </a:r>
          </a:p>
        </p:txBody>
      </p:sp>
      <p:pic>
        <p:nvPicPr>
          <p:cNvPr id="5" name="Picture 4" descr="Person writing on a notepad">
            <a:extLst>
              <a:ext uri="{FF2B5EF4-FFF2-40B4-BE49-F238E27FC236}">
                <a16:creationId xmlns:a16="http://schemas.microsoft.com/office/drawing/2014/main" id="{A93CEE99-6A42-FEFF-CD24-1C7C386288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90" r="17281" b="-7"/>
          <a:stretch>
            <a:fillRect/>
          </a:stretch>
        </p:blipFill>
        <p:spPr>
          <a:xfrm>
            <a:off x="6364448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391440" y="4232571"/>
                </a:moveTo>
                <a:cubicBezTo>
                  <a:pt x="581049" y="4232571"/>
                  <a:pt x="734757" y="4386279"/>
                  <a:pt x="734757" y="4575888"/>
                </a:cubicBezTo>
                <a:cubicBezTo>
                  <a:pt x="734757" y="4765497"/>
                  <a:pt x="581049" y="4919205"/>
                  <a:pt x="391440" y="4919205"/>
                </a:cubicBezTo>
                <a:cubicBezTo>
                  <a:pt x="201831" y="4919205"/>
                  <a:pt x="48123" y="4765497"/>
                  <a:pt x="48123" y="4575888"/>
                </a:cubicBezTo>
                <a:cubicBezTo>
                  <a:pt x="48123" y="4386279"/>
                  <a:pt x="201831" y="4232571"/>
                  <a:pt x="391440" y="4232571"/>
                </a:cubicBezTo>
                <a:close/>
                <a:moveTo>
                  <a:pt x="247368" y="1806694"/>
                </a:moveTo>
                <a:cubicBezTo>
                  <a:pt x="383986" y="1806694"/>
                  <a:pt x="494736" y="1917444"/>
                  <a:pt x="494736" y="2054062"/>
                </a:cubicBezTo>
                <a:cubicBezTo>
                  <a:pt x="494736" y="2190680"/>
                  <a:pt x="383986" y="2301430"/>
                  <a:pt x="247368" y="2301430"/>
                </a:cubicBezTo>
                <a:cubicBezTo>
                  <a:pt x="110750" y="2301430"/>
                  <a:pt x="0" y="2190680"/>
                  <a:pt x="0" y="2054062"/>
                </a:cubicBezTo>
                <a:cubicBezTo>
                  <a:pt x="0" y="1917444"/>
                  <a:pt x="110750" y="1806694"/>
                  <a:pt x="247368" y="1806694"/>
                </a:cubicBezTo>
                <a:close/>
                <a:moveTo>
                  <a:pt x="247369" y="1294715"/>
                </a:moveTo>
                <a:cubicBezTo>
                  <a:pt x="326938" y="1294715"/>
                  <a:pt x="391441" y="1359218"/>
                  <a:pt x="391441" y="1438787"/>
                </a:cubicBezTo>
                <a:cubicBezTo>
                  <a:pt x="391441" y="1518356"/>
                  <a:pt x="326938" y="1582859"/>
                  <a:pt x="247369" y="1582859"/>
                </a:cubicBezTo>
                <a:cubicBezTo>
                  <a:pt x="167800" y="1582859"/>
                  <a:pt x="103297" y="1518356"/>
                  <a:pt x="103297" y="1438787"/>
                </a:cubicBezTo>
                <a:cubicBezTo>
                  <a:pt x="103297" y="1359218"/>
                  <a:pt x="167800" y="1294715"/>
                  <a:pt x="247369" y="1294715"/>
                </a:cubicBezTo>
                <a:close/>
                <a:moveTo>
                  <a:pt x="480671" y="0"/>
                </a:moveTo>
                <a:lnTo>
                  <a:pt x="5827552" y="0"/>
                </a:lnTo>
                <a:lnTo>
                  <a:pt x="5827552" y="6858000"/>
                </a:lnTo>
                <a:lnTo>
                  <a:pt x="5825818" y="6858000"/>
                </a:lnTo>
                <a:lnTo>
                  <a:pt x="236731" y="6858000"/>
                </a:lnTo>
                <a:lnTo>
                  <a:pt x="225831" y="6841105"/>
                </a:lnTo>
                <a:cubicBezTo>
                  <a:pt x="35993" y="6490332"/>
                  <a:pt x="58970" y="6027176"/>
                  <a:pt x="314550" y="5720066"/>
                </a:cubicBezTo>
                <a:cubicBezTo>
                  <a:pt x="1530043" y="4259025"/>
                  <a:pt x="615593" y="4079388"/>
                  <a:pt x="503588" y="3464278"/>
                </a:cubicBezTo>
                <a:cubicBezTo>
                  <a:pt x="330606" y="2514465"/>
                  <a:pt x="722867" y="2276432"/>
                  <a:pt x="675681" y="1809180"/>
                </a:cubicBezTo>
                <a:cubicBezTo>
                  <a:pt x="624359" y="1301070"/>
                  <a:pt x="219491" y="1102027"/>
                  <a:pt x="245003" y="646882"/>
                </a:cubicBezTo>
                <a:cubicBezTo>
                  <a:pt x="249830" y="424885"/>
                  <a:pt x="318025" y="228632"/>
                  <a:pt x="431196" y="6414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2295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959BA-DFAA-3B47-4848-BCFC15C85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7258"/>
            <a:ext cx="10972800" cy="1325563"/>
          </a:xfrm>
        </p:spPr>
        <p:txBody>
          <a:bodyPr>
            <a:normAutofit/>
          </a:bodyPr>
          <a:lstStyle/>
          <a:p>
            <a:r>
              <a:rPr lang="en-US">
                <a:cs typeface="Posterama"/>
              </a:rPr>
              <a:t>System Overview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E9D5A2-9968-9D9E-3871-38D044612A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6747" y="2106204"/>
            <a:ext cx="5738505" cy="403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87287"/>
      </p:ext>
    </p:extLst>
  </p:cSld>
  <p:clrMapOvr>
    <a:masterClrMapping/>
  </p:clrMapOvr>
</p:sld>
</file>

<file path=ppt/theme/theme1.xml><?xml version="1.0" encoding="utf-8"?>
<a:theme xmlns:a="http://schemas.openxmlformats.org/drawingml/2006/main" name="SplashVTI">
  <a:themeElements>
    <a:clrScheme name="Custom 11">
      <a:dk1>
        <a:srgbClr val="262626"/>
      </a:dk1>
      <a:lt1>
        <a:sysClr val="window" lastClr="FFFFFF"/>
      </a:lt1>
      <a:dk2>
        <a:srgbClr val="2F333D"/>
      </a:dk2>
      <a:lt2>
        <a:srgbClr val="E9F3F3"/>
      </a:lt2>
      <a:accent1>
        <a:srgbClr val="1EBE9B"/>
      </a:accent1>
      <a:accent2>
        <a:srgbClr val="FD8686"/>
      </a:accent2>
      <a:accent3>
        <a:srgbClr val="0AC8AD"/>
      </a:accent3>
      <a:accent4>
        <a:srgbClr val="E69500"/>
      </a:accent4>
      <a:accent5>
        <a:srgbClr val="EC4E70"/>
      </a:accent5>
      <a:accent6>
        <a:srgbClr val="794DFF"/>
      </a:accent6>
      <a:hlink>
        <a:srgbClr val="3E8FF1"/>
      </a:hlink>
      <a:folHlink>
        <a:srgbClr val="939393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25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SplashVTI</vt:lpstr>
      <vt:lpstr>SmartXm</vt:lpstr>
      <vt:lpstr>Project: SmartXm</vt:lpstr>
      <vt:lpstr>SmartXm at a glance</vt:lpstr>
      <vt:lpstr>Journey</vt:lpstr>
      <vt:lpstr>Journey</vt:lpstr>
      <vt:lpstr>Motivation</vt:lpstr>
      <vt:lpstr>Objectives</vt:lpstr>
      <vt:lpstr>System Overview</vt:lpstr>
      <vt:lpstr>System Overview</vt:lpstr>
      <vt:lpstr>Observation: Procedure of the Teacher</vt:lpstr>
      <vt:lpstr>Observation: Procedure of the Student</vt:lpstr>
      <vt:lpstr>Use case Diagram</vt:lpstr>
      <vt:lpstr>Key Features</vt:lpstr>
      <vt:lpstr>Video Demonstration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Technologies</vt:lpstr>
      <vt:lpstr>Challenges</vt:lpstr>
      <vt:lpstr>Limitations</vt:lpstr>
      <vt:lpstr>Special Thanks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2025-10-26T00:54:54Z</dcterms:created>
  <dcterms:modified xsi:type="dcterms:W3CDTF">2025-10-26T06:49:33Z</dcterms:modified>
</cp:coreProperties>
</file>