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2.xml.rels" ContentType="application/vnd.openxmlformats-package.relationships+xml"/>
  <Override PartName="/ppt/slideMasters/_rels/slideMaster6.xml.rels" ContentType="application/vnd.openxmlformats-package.relationships+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1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9.png" ContentType="image/png"/>
  <Override PartName="/ppt/media/image27.png" ContentType="image/png"/>
  <Override PartName="/ppt/media/image26.png" ContentType="image/png"/>
  <Override PartName="/ppt/media/image25.png" ContentType="image/png"/>
  <Override PartName="/ppt/media/image24.png" ContentType="image/png"/>
  <Override PartName="/ppt/media/image22.png" ContentType="image/png"/>
  <Override PartName="/ppt/media/image21.png" ContentType="image/png"/>
  <Override PartName="/ppt/media/image19.png" ContentType="image/png"/>
  <Override PartName="/ppt/media/image16.jpeg" ContentType="image/jpeg"/>
  <Override PartName="/ppt/media/image23.png" ContentType="image/png"/>
  <Override PartName="/ppt/media/image15.jpeg" ContentType="image/jpeg"/>
  <Override PartName="/ppt/media/image14.jpeg" ContentType="image/jpeg"/>
  <Override PartName="/ppt/media/image8.png" ContentType="image/png"/>
  <Override PartName="/ppt/media/image12.jpeg" ContentType="image/jpeg"/>
  <Override PartName="/ppt/media/image38.png" ContentType="image/png"/>
  <Override PartName="/ppt/media/image40.png" ContentType="image/png"/>
  <Override PartName="/ppt/media/image9.png" ContentType="image/png"/>
  <Override PartName="/ppt/media/image20.png" ContentType="image/png"/>
  <Override PartName="/ppt/media/image10.jpeg" ContentType="image/jpeg"/>
  <Override PartName="/ppt/media/image42.png" ContentType="image/png"/>
  <Override PartName="/ppt/media/image30.png" ContentType="image/png"/>
  <Override PartName="/ppt/media/image11.jpeg" ContentType="image/jpeg"/>
  <Override PartName="/ppt/media/image28.png" ContentType="image/png"/>
  <Override PartName="/ppt/media/image32.png" ContentType="image/png"/>
  <Override PartName="/ppt/media/image17.png" ContentType="image/png"/>
  <Override PartName="/ppt/media/image41.png" ContentType="image/png"/>
  <Override PartName="/ppt/media/image31.png" ContentType="image/png"/>
  <Override PartName="/ppt/media/image43.png" ContentType="image/png"/>
  <Override PartName="/ppt/media/image39.png" ContentType="image/png"/>
  <Override PartName="/ppt/media/image7.png" ContentType="image/png"/>
  <Override PartName="/ppt/media/image18.png" ContentType="image/png"/>
  <Override PartName="/ppt/media/image6.jpeg" ContentType="image/jpeg"/>
  <Override PartName="/ppt/media/image1.png" ContentType="image/png"/>
  <Override PartName="/ppt/media/image33.png" ContentType="image/png"/>
  <Override PartName="/ppt/media/image13.jpeg" ContentType="image/jpeg"/>
  <Override PartName="/ppt/media/image4.png" ContentType="image/png"/>
  <Override PartName="/ppt/media/image36.png" ContentType="image/png"/>
  <Override PartName="/ppt/media/image37.png" ContentType="image/png"/>
  <Override PartName="/ppt/media/image5.png" ContentType="image/png"/>
  <Override PartName="/ppt/media/image35.png" ContentType="image/png"/>
  <Override PartName="/ppt/media/image3.png" ContentType="image/png"/>
  <Override PartName="/ppt/media/image2.png" ContentType="image/png"/>
  <Override PartName="/ppt/media/image34.png" ContentType="image/png"/>
  <Override PartName="/ppt/slides/_rels/slide11.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_rels/notesSlide15.xml.rels" ContentType="application/vnd.openxmlformats-package.relationships+xml"/>
  <Override PartName="/ppt/notesSlides/_rels/notesSlide8.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9.xml.rels" ContentType="application/vnd.openxmlformats-package.relationships+xml"/>
  <Override PartName="/ppt/notesSlides/_rels/notesSlide16.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1.xml.rels" ContentType="application/vnd.openxmlformats-package.relationships+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3" r:id="rId4"/>
    <p:sldMasterId id="2147483656" r:id="rId5"/>
    <p:sldMasterId id="2147483658" r:id="rId6"/>
    <p:sldMasterId id="2147483660" r:id="rId7"/>
    <p:sldMasterId id="2147483662" r:id="rId8"/>
    <p:sldMasterId id="2147483664" r:id="rId9"/>
    <p:sldMasterId id="2147483666" r:id="rId10"/>
    <p:sldMasterId id="2147483667" r:id="rId11"/>
    <p:sldMasterId id="2147483668" r:id="rId12"/>
    <p:sldMasterId id="2147483669"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533520" y="764280"/>
            <a:ext cx="6704640" cy="3771360"/>
          </a:xfrm>
          <a:prstGeom prst="rect">
            <a:avLst/>
          </a:prstGeom>
          <a:noFill/>
          <a:ln w="12600">
            <a:noFill/>
          </a:ln>
        </p:spPr>
        <p:txBody>
          <a:bodyPr lIns="0" rIns="0" tIns="0" bIns="0" anchor="ctr">
            <a:noAutofit/>
          </a:bodyPr>
          <a:p>
            <a:pPr algn="ctr"/>
            <a:r>
              <a:rPr b="0" lang="en-US" sz="4400" spc="-1" strike="noStrike">
                <a:solidFill>
                  <a:srgbClr val="ffffff"/>
                </a:solidFill>
                <a:latin typeface="Nimbus Sans"/>
              </a:rPr>
              <a:t>Click to move the slide</a:t>
            </a:r>
            <a:endParaRPr b="0" lang="en-US" sz="4400" spc="-1" strike="noStrike">
              <a:solidFill>
                <a:srgbClr val="ffffff"/>
              </a:solidFill>
              <a:latin typeface="Nimbus Sans"/>
            </a:endParaRPr>
          </a:p>
        </p:txBody>
      </p:sp>
      <p:sp>
        <p:nvSpPr>
          <p:cNvPr id="124"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
        <p:nvSpPr>
          <p:cNvPr id="125" name="PlaceHolder 3"/>
          <p:cNvSpPr>
            <a:spLocks noGrp="1"/>
          </p:cNvSpPr>
          <p:nvPr>
            <p:ph type="hdr"/>
          </p:nvPr>
        </p:nvSpPr>
        <p:spPr>
          <a:xfrm>
            <a:off x="0" y="0"/>
            <a:ext cx="3372840" cy="502560"/>
          </a:xfrm>
          <a:prstGeom prst="rect">
            <a:avLst/>
          </a:prstGeom>
          <a:noFill/>
          <a:ln w="12600">
            <a:noFill/>
          </a:ln>
        </p:spPr>
        <p:txBody>
          <a:bodyPr lIns="0" rIns="0" tIns="0" bIns="0" anchor="t">
            <a:noAutofit/>
          </a:bodyPr>
          <a:p>
            <a:pPr indent="0">
              <a:buNone/>
            </a:pPr>
            <a:endParaRPr b="0" lang="en-US" sz="2400" spc="-1" strike="noStrike">
              <a:solidFill>
                <a:srgbClr val="ffffff"/>
              </a:solidFill>
              <a:latin typeface="Nimbus Roman"/>
            </a:endParaRPr>
          </a:p>
        </p:txBody>
      </p:sp>
      <p:sp>
        <p:nvSpPr>
          <p:cNvPr id="126" name="PlaceHolder 4"/>
          <p:cNvSpPr>
            <a:spLocks noGrp="1"/>
          </p:cNvSpPr>
          <p:nvPr>
            <p:ph type="dt" idx="37"/>
          </p:nvPr>
        </p:nvSpPr>
        <p:spPr>
          <a:xfrm>
            <a:off x="4399200" y="0"/>
            <a:ext cx="3372840" cy="502560"/>
          </a:xfrm>
          <a:prstGeom prst="rect">
            <a:avLst/>
          </a:prstGeom>
          <a:noFill/>
          <a:ln w="12600">
            <a:noFill/>
          </a:ln>
        </p:spPr>
        <p:txBody>
          <a:bodyPr lIns="0" rIns="0" tIns="0" bIns="0" anchor="t">
            <a:noAutofit/>
          </a:bodyPr>
          <a:p>
            <a:pPr indent="0">
              <a:buNone/>
            </a:pPr>
            <a:endParaRPr b="0" lang="en-US" sz="2400" spc="-1" strike="noStrike">
              <a:solidFill>
                <a:srgbClr val="ffffff"/>
              </a:solidFill>
              <a:latin typeface="Nimbus Roman"/>
            </a:endParaRPr>
          </a:p>
        </p:txBody>
      </p:sp>
      <p:sp>
        <p:nvSpPr>
          <p:cNvPr id="127" name="PlaceHolder 5"/>
          <p:cNvSpPr>
            <a:spLocks noGrp="1"/>
          </p:cNvSpPr>
          <p:nvPr>
            <p:ph type="ftr" idx="38"/>
          </p:nvPr>
        </p:nvSpPr>
        <p:spPr>
          <a:xfrm>
            <a:off x="0" y="9555480"/>
            <a:ext cx="3372840" cy="502560"/>
          </a:xfrm>
          <a:prstGeom prst="rect">
            <a:avLst/>
          </a:prstGeom>
          <a:noFill/>
          <a:ln w="12600">
            <a:noFill/>
          </a:ln>
        </p:spPr>
        <p:txBody>
          <a:bodyPr lIns="0" rIns="0" tIns="0" bIns="0" anchor="b">
            <a:noAutofit/>
          </a:bodyPr>
          <a:p>
            <a:pPr indent="0">
              <a:buNone/>
            </a:pPr>
            <a:endParaRPr b="0" lang="en-US" sz="2400" spc="-1" strike="noStrike">
              <a:solidFill>
                <a:srgbClr val="ffffff"/>
              </a:solidFill>
              <a:latin typeface="Nimbus Roman"/>
            </a:endParaRPr>
          </a:p>
        </p:txBody>
      </p:sp>
      <p:sp>
        <p:nvSpPr>
          <p:cNvPr id="128" name="PlaceHolder 6"/>
          <p:cNvSpPr>
            <a:spLocks noGrp="1"/>
          </p:cNvSpPr>
          <p:nvPr>
            <p:ph type="sldNum" idx="39"/>
          </p:nvPr>
        </p:nvSpPr>
        <p:spPr>
          <a:xfrm>
            <a:off x="4399200" y="9555480"/>
            <a:ext cx="3372840" cy="502560"/>
          </a:xfrm>
          <a:prstGeom prst="rect">
            <a:avLst/>
          </a:prstGeom>
          <a:noFill/>
          <a:ln w="12600">
            <a:noFill/>
          </a:ln>
        </p:spPr>
        <p:txBody>
          <a:bodyPr lIns="0" rIns="0" tIns="0" bIns="0" anchor="b">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BF417512-AD90-48B8-9AF7-FFC17DBE2486}"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B394335D-5D65-4C8B-A135-F1DF4BE0DE7D}"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180"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F58DF283-74A5-4718-BEB9-76065C5A04A9}"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181" name="PlaceHolder 1"/>
          <p:cNvSpPr>
            <a:spLocks noGrp="1"/>
          </p:cNvSpPr>
          <p:nvPr>
            <p:ph type="sldImg"/>
          </p:nvPr>
        </p:nvSpPr>
        <p:spPr>
          <a:xfrm>
            <a:off x="533520" y="763560"/>
            <a:ext cx="6703920" cy="3771720"/>
          </a:xfrm>
          <a:prstGeom prst="rect">
            <a:avLst/>
          </a:prstGeom>
          <a:ln w="0">
            <a:noFill/>
          </a:ln>
        </p:spPr>
      </p:sp>
      <p:sp>
        <p:nvSpPr>
          <p:cNvPr id="182"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F43029F9-66F7-4BB8-9392-078C3B9F7ED5}"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205" name="PlaceHolder 1"/>
          <p:cNvSpPr>
            <a:spLocks noGrp="1"/>
          </p:cNvSpPr>
          <p:nvPr>
            <p:ph type="sldImg"/>
          </p:nvPr>
        </p:nvSpPr>
        <p:spPr>
          <a:xfrm>
            <a:off x="533520" y="763560"/>
            <a:ext cx="6703920" cy="3771720"/>
          </a:xfrm>
          <a:prstGeom prst="rect">
            <a:avLst/>
          </a:prstGeom>
          <a:ln w="0">
            <a:noFill/>
          </a:ln>
        </p:spPr>
      </p:sp>
      <p:sp>
        <p:nvSpPr>
          <p:cNvPr id="206"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739773E7-48E7-418C-AA8D-01137A42D57A}"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208" name="PlaceHolder 1"/>
          <p:cNvSpPr>
            <a:spLocks noGrp="1"/>
          </p:cNvSpPr>
          <p:nvPr>
            <p:ph type="sldImg"/>
          </p:nvPr>
        </p:nvSpPr>
        <p:spPr>
          <a:xfrm>
            <a:off x="533520" y="763560"/>
            <a:ext cx="6703920" cy="3771720"/>
          </a:xfrm>
          <a:prstGeom prst="rect">
            <a:avLst/>
          </a:prstGeom>
          <a:ln w="0">
            <a:noFill/>
          </a:ln>
        </p:spPr>
      </p:sp>
      <p:sp>
        <p:nvSpPr>
          <p:cNvPr id="209"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A9191CB7-AEFC-4C44-A8B4-036F973ED7D5}"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211" name="PlaceHolder 1"/>
          <p:cNvSpPr>
            <a:spLocks noGrp="1"/>
          </p:cNvSpPr>
          <p:nvPr>
            <p:ph type="sldImg"/>
          </p:nvPr>
        </p:nvSpPr>
        <p:spPr>
          <a:xfrm>
            <a:off x="533520" y="763560"/>
            <a:ext cx="6703920" cy="3771720"/>
          </a:xfrm>
          <a:prstGeom prst="rect">
            <a:avLst/>
          </a:prstGeom>
          <a:ln w="0">
            <a:noFill/>
          </a:ln>
        </p:spPr>
      </p:sp>
      <p:sp>
        <p:nvSpPr>
          <p:cNvPr id="212"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BC19E2FD-D2FC-4B56-94B6-F615D778D812}"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214" name="PlaceHolder 1"/>
          <p:cNvSpPr>
            <a:spLocks noGrp="1"/>
          </p:cNvSpPr>
          <p:nvPr>
            <p:ph type="sldImg"/>
          </p:nvPr>
        </p:nvSpPr>
        <p:spPr>
          <a:xfrm>
            <a:off x="533520" y="763560"/>
            <a:ext cx="6703920" cy="3771720"/>
          </a:xfrm>
          <a:prstGeom prst="rect">
            <a:avLst/>
          </a:prstGeom>
          <a:ln w="0">
            <a:noFill/>
          </a:ln>
        </p:spPr>
      </p:sp>
      <p:sp>
        <p:nvSpPr>
          <p:cNvPr id="215"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83C36E86-DB51-4426-BA9C-868C8356B65D}"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184" name="PlaceHolder 1"/>
          <p:cNvSpPr>
            <a:spLocks noGrp="1"/>
          </p:cNvSpPr>
          <p:nvPr>
            <p:ph type="sldImg"/>
          </p:nvPr>
        </p:nvSpPr>
        <p:spPr>
          <a:xfrm>
            <a:off x="533520" y="763560"/>
            <a:ext cx="6703920" cy="3771720"/>
          </a:xfrm>
          <a:prstGeom prst="rect">
            <a:avLst/>
          </a:prstGeom>
          <a:ln w="0">
            <a:noFill/>
          </a:ln>
        </p:spPr>
      </p:sp>
      <p:sp>
        <p:nvSpPr>
          <p:cNvPr id="185"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1D414D01-8412-45F4-8DB7-0D5C92268B9E}"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187" name="PlaceHolder 1"/>
          <p:cNvSpPr>
            <a:spLocks noGrp="1"/>
          </p:cNvSpPr>
          <p:nvPr>
            <p:ph type="sldImg"/>
          </p:nvPr>
        </p:nvSpPr>
        <p:spPr>
          <a:xfrm>
            <a:off x="533520" y="763560"/>
            <a:ext cx="6703920" cy="3771720"/>
          </a:xfrm>
          <a:prstGeom prst="rect">
            <a:avLst/>
          </a:prstGeom>
          <a:ln w="0">
            <a:noFill/>
          </a:ln>
        </p:spPr>
      </p:sp>
      <p:sp>
        <p:nvSpPr>
          <p:cNvPr id="188"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CA42148B-2EE4-45BA-9B56-1EBA4CF3EDF3}"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190" name="PlaceHolder 1"/>
          <p:cNvSpPr>
            <a:spLocks noGrp="1"/>
          </p:cNvSpPr>
          <p:nvPr>
            <p:ph type="sldImg"/>
          </p:nvPr>
        </p:nvSpPr>
        <p:spPr>
          <a:xfrm>
            <a:off x="533520" y="763560"/>
            <a:ext cx="6703920" cy="3771720"/>
          </a:xfrm>
          <a:prstGeom prst="rect">
            <a:avLst/>
          </a:prstGeom>
          <a:ln w="0">
            <a:noFill/>
          </a:ln>
        </p:spPr>
      </p:sp>
      <p:sp>
        <p:nvSpPr>
          <p:cNvPr id="191"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125C691B-9DE5-4668-AFC2-6FD4B2BE7BBB}"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193" name="PlaceHolder 1"/>
          <p:cNvSpPr>
            <a:spLocks noGrp="1"/>
          </p:cNvSpPr>
          <p:nvPr>
            <p:ph type="sldImg"/>
          </p:nvPr>
        </p:nvSpPr>
        <p:spPr>
          <a:xfrm>
            <a:off x="533520" y="763560"/>
            <a:ext cx="6703920" cy="3771720"/>
          </a:xfrm>
          <a:prstGeom prst="rect">
            <a:avLst/>
          </a:prstGeom>
          <a:ln w="0">
            <a:noFill/>
          </a:ln>
        </p:spPr>
      </p:sp>
      <p:sp>
        <p:nvSpPr>
          <p:cNvPr id="194"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02DD2FA7-4635-41C4-9DF0-7C083DD3602F}"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196" name="PlaceHolder 1"/>
          <p:cNvSpPr>
            <a:spLocks noGrp="1"/>
          </p:cNvSpPr>
          <p:nvPr>
            <p:ph type="sldImg"/>
          </p:nvPr>
        </p:nvSpPr>
        <p:spPr>
          <a:xfrm>
            <a:off x="533520" y="763560"/>
            <a:ext cx="6703920" cy="3771720"/>
          </a:xfrm>
          <a:prstGeom prst="rect">
            <a:avLst/>
          </a:prstGeom>
          <a:ln w="0">
            <a:noFill/>
          </a:ln>
        </p:spPr>
      </p:sp>
      <p:sp>
        <p:nvSpPr>
          <p:cNvPr id="197"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39F3DB63-81E5-4215-9232-6AA7D2904818}"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199" name="PlaceHolder 1"/>
          <p:cNvSpPr>
            <a:spLocks noGrp="1"/>
          </p:cNvSpPr>
          <p:nvPr>
            <p:ph type="sldImg"/>
          </p:nvPr>
        </p:nvSpPr>
        <p:spPr>
          <a:xfrm>
            <a:off x="533520" y="763560"/>
            <a:ext cx="6703920" cy="3771720"/>
          </a:xfrm>
          <a:prstGeom prst="rect">
            <a:avLst/>
          </a:prstGeom>
          <a:ln w="0">
            <a:noFill/>
          </a:ln>
        </p:spPr>
      </p:sp>
      <p:sp>
        <p:nvSpPr>
          <p:cNvPr id="200"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Slide Number Placeholder 6"/>
          <p:cNvSpPr txBox="1"/>
          <p:nvPr/>
        </p:nvSpPr>
        <p:spPr>
          <a:xfrm>
            <a:off x="4399200" y="9555480"/>
            <a:ext cx="3372840" cy="502560"/>
          </a:xfrm>
          <a:prstGeom prst="rect">
            <a:avLst/>
          </a:prstGeom>
          <a:noFill/>
          <a:ln w="0">
            <a:noFill/>
          </a:ln>
        </p:spPr>
        <p:txBody>
          <a:bodyPr lIns="0" rIns="0" tIns="0" bIns="0" anchor="b">
            <a:noAutofit/>
          </a:bodyPr>
          <a:p>
            <a:pPr algn="r">
              <a:lnSpc>
                <a:spcPct val="100000"/>
              </a:lnSpc>
            </a:pPr>
            <a:fld id="{C5265D84-E149-49CD-824F-85EC54EDBE61}" type="slidenum">
              <a:rPr b="0" lang="en-US" sz="1400" spc="-1" strike="noStrike">
                <a:solidFill>
                  <a:srgbClr val="000000"/>
                </a:solidFill>
                <a:latin typeface="Nimbus Roman"/>
                <a:ea typeface="Cantarell"/>
              </a:rPr>
              <a:t>&lt;number&gt;</a:t>
            </a:fld>
            <a:endParaRPr b="0" lang="en-US" sz="1400" spc="-1" strike="noStrike">
              <a:solidFill>
                <a:srgbClr val="ffffff"/>
              </a:solidFill>
              <a:latin typeface="Nimbus Sans"/>
            </a:endParaRPr>
          </a:p>
        </p:txBody>
      </p:sp>
      <p:sp>
        <p:nvSpPr>
          <p:cNvPr id="202" name="PlaceHolder 1"/>
          <p:cNvSpPr>
            <a:spLocks noGrp="1"/>
          </p:cNvSpPr>
          <p:nvPr>
            <p:ph type="sldImg"/>
          </p:nvPr>
        </p:nvSpPr>
        <p:spPr>
          <a:xfrm>
            <a:off x="533520" y="763560"/>
            <a:ext cx="6703920" cy="3771720"/>
          </a:xfrm>
          <a:prstGeom prst="rect">
            <a:avLst/>
          </a:prstGeom>
          <a:ln w="0">
            <a:noFill/>
          </a:ln>
        </p:spPr>
      </p:sp>
      <p:sp>
        <p:nvSpPr>
          <p:cNvPr id="203" name="PlaceHolder 2"/>
          <p:cNvSpPr>
            <a:spLocks noGrp="1"/>
          </p:cNvSpPr>
          <p:nvPr>
            <p:ph type="body"/>
          </p:nvPr>
        </p:nvSpPr>
        <p:spPr>
          <a:xfrm>
            <a:off x="777240" y="4777560"/>
            <a:ext cx="6217560" cy="4525920"/>
          </a:xfrm>
          <a:prstGeom prst="rect">
            <a:avLst/>
          </a:prstGeom>
          <a:noFill/>
          <a:ln w="12600">
            <a:noFill/>
          </a:ln>
        </p:spPr>
        <p:txBody>
          <a:bodyPr lIns="0" rIns="0" tIns="0" bIns="0" anchor="t">
            <a:noAutofit/>
          </a:bodyPr>
          <a:p>
            <a:pPr marL="216000" indent="-216000">
              <a:buNone/>
            </a:pPr>
            <a:endParaRPr b="0" lang="en-US" sz="2000" spc="-1" strike="noStrike">
              <a:solidFill>
                <a:srgbClr val="ffffff"/>
              </a:solidFill>
              <a:latin typeface="Nimbus Sans"/>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7.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12600">
            <a:noFill/>
          </a:ln>
        </p:spPr>
        <p:txBody>
          <a:bodyPr lIns="0" rIns="0" tIns="0" bIns="0" anchor="ctr">
            <a:noAutofit/>
          </a:bodyPr>
          <a:p>
            <a:pPr indent="0" algn="ctr">
              <a:buNone/>
            </a:pPr>
            <a:endParaRPr b="0" lang="en-US" sz="4400" spc="-1" strike="noStrike">
              <a:solidFill>
                <a:srgbClr val="000000"/>
              </a:solidFill>
              <a:latin typeface="Nimbus Sans"/>
            </a:endParaRPr>
          </a:p>
        </p:txBody>
      </p:sp>
      <p:sp>
        <p:nvSpPr>
          <p:cNvPr id="6" name="PlaceHolder 2"/>
          <p:cNvSpPr>
            <a:spLocks noGrp="1"/>
          </p:cNvSpPr>
          <p:nvPr>
            <p:ph/>
          </p:nvPr>
        </p:nvSpPr>
        <p:spPr>
          <a:xfrm>
            <a:off x="50400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7" name="PlaceHolder 3"/>
          <p:cNvSpPr>
            <a:spLocks noGrp="1"/>
          </p:cNvSpPr>
          <p:nvPr>
            <p:ph/>
          </p:nvPr>
        </p:nvSpPr>
        <p:spPr>
          <a:xfrm>
            <a:off x="357156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8" name="PlaceHolder 4"/>
          <p:cNvSpPr>
            <a:spLocks noGrp="1"/>
          </p:cNvSpPr>
          <p:nvPr>
            <p:ph/>
          </p:nvPr>
        </p:nvSpPr>
        <p:spPr>
          <a:xfrm>
            <a:off x="663912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 name="PlaceHolder 5"/>
          <p:cNvSpPr>
            <a:spLocks noGrp="1"/>
          </p:cNvSpPr>
          <p:nvPr>
            <p:ph/>
          </p:nvPr>
        </p:nvSpPr>
        <p:spPr>
          <a:xfrm>
            <a:off x="50400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10" name="PlaceHolder 6"/>
          <p:cNvSpPr>
            <a:spLocks noGrp="1"/>
          </p:cNvSpPr>
          <p:nvPr>
            <p:ph/>
          </p:nvPr>
        </p:nvSpPr>
        <p:spPr>
          <a:xfrm>
            <a:off x="357156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11" name="PlaceHolder 7"/>
          <p:cNvSpPr>
            <a:spLocks noGrp="1"/>
          </p:cNvSpPr>
          <p:nvPr>
            <p:ph/>
          </p:nvPr>
        </p:nvSpPr>
        <p:spPr>
          <a:xfrm>
            <a:off x="663912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3DEB876F-5B94-4CC6-99D8-E6E2D2D691EB}"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7-blank-Blank">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226080"/>
            <a:ext cx="9071640" cy="946440"/>
          </a:xfrm>
          <a:prstGeom prst="rect">
            <a:avLst/>
          </a:prstGeom>
          <a:noFill/>
          <a:ln w="12600">
            <a:noFill/>
          </a:ln>
        </p:spPr>
        <p:txBody>
          <a:bodyPr lIns="0" rIns="0" tIns="0" bIns="0" anchor="ctr">
            <a:noAutofit/>
          </a:bodyPr>
          <a:p>
            <a:pPr indent="0" algn="ctr">
              <a:buNone/>
            </a:pPr>
            <a:endParaRPr b="0" lang="en-US" sz="4400" spc="-1" strike="noStrike">
              <a:solidFill>
                <a:srgbClr val="000000"/>
              </a:solidFill>
              <a:latin typeface="Nimbus Sans"/>
            </a:endParaRPr>
          </a:p>
        </p:txBody>
      </p:sp>
      <p:sp>
        <p:nvSpPr>
          <p:cNvPr id="95" name="PlaceHolder 2"/>
          <p:cNvSpPr>
            <a:spLocks noGrp="1"/>
          </p:cNvSpPr>
          <p:nvPr>
            <p:ph/>
          </p:nvPr>
        </p:nvSpPr>
        <p:spPr>
          <a:xfrm>
            <a:off x="50400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6" name="PlaceHolder 3"/>
          <p:cNvSpPr>
            <a:spLocks noGrp="1"/>
          </p:cNvSpPr>
          <p:nvPr>
            <p:ph/>
          </p:nvPr>
        </p:nvSpPr>
        <p:spPr>
          <a:xfrm>
            <a:off x="357156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7" name="PlaceHolder 4"/>
          <p:cNvSpPr>
            <a:spLocks noGrp="1"/>
          </p:cNvSpPr>
          <p:nvPr>
            <p:ph/>
          </p:nvPr>
        </p:nvSpPr>
        <p:spPr>
          <a:xfrm>
            <a:off x="663912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8" name="PlaceHolder 5"/>
          <p:cNvSpPr>
            <a:spLocks noGrp="1"/>
          </p:cNvSpPr>
          <p:nvPr>
            <p:ph/>
          </p:nvPr>
        </p:nvSpPr>
        <p:spPr>
          <a:xfrm>
            <a:off x="50400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9" name="PlaceHolder 6"/>
          <p:cNvSpPr>
            <a:spLocks noGrp="1"/>
          </p:cNvSpPr>
          <p:nvPr>
            <p:ph/>
          </p:nvPr>
        </p:nvSpPr>
        <p:spPr>
          <a:xfrm>
            <a:off x="357156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100" name="PlaceHolder 7"/>
          <p:cNvSpPr>
            <a:spLocks noGrp="1"/>
          </p:cNvSpPr>
          <p:nvPr>
            <p:ph/>
          </p:nvPr>
        </p:nvSpPr>
        <p:spPr>
          <a:xfrm>
            <a:off x="663912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 name="PlaceHolder 8"/>
          <p:cNvSpPr>
            <a:spLocks noGrp="1"/>
          </p:cNvSpPr>
          <p:nvPr>
            <p:ph type="ftr" idx="23"/>
          </p:nvPr>
        </p:nvSpPr>
        <p:spPr/>
        <p:txBody>
          <a:bodyPr/>
          <a:p>
            <a:r>
              <a:t>Footer</a:t>
            </a:r>
          </a:p>
        </p:txBody>
      </p:sp>
      <p:sp>
        <p:nvSpPr>
          <p:cNvPr id="10" name="PlaceHolder 9"/>
          <p:cNvSpPr>
            <a:spLocks noGrp="1"/>
          </p:cNvSpPr>
          <p:nvPr>
            <p:ph type="sldNum" idx="24"/>
          </p:nvPr>
        </p:nvSpPr>
        <p:spPr/>
        <p:txBody>
          <a:bodyPr/>
          <a:p>
            <a:fld id="{81BECED8-4657-49B7-85FF-53BDB06055DD}" type="slidenum">
              <a:t>&lt;#&gt;</a:t>
            </a:fld>
          </a:p>
        </p:txBody>
      </p:sp>
      <p:sp>
        <p:nvSpPr>
          <p:cNvPr id="11" name="PlaceHolder 10"/>
          <p:cNvSpPr>
            <a:spLocks noGrp="1"/>
          </p:cNvSpPr>
          <p:nvPr>
            <p:ph type="dt" idx="22"/>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1-title-Title-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226080"/>
            <a:ext cx="9071640" cy="946440"/>
          </a:xfrm>
          <a:prstGeom prst="rect">
            <a:avLst/>
          </a:prstGeom>
          <a:noFill/>
          <a:ln w="12600">
            <a:noFill/>
          </a:ln>
        </p:spPr>
        <p:txBody>
          <a:bodyPr lIns="0" rIns="0" tIns="0" bIns="0" anchor="ctr">
            <a:noAutofit/>
          </a:bodyPr>
          <a:p>
            <a:pPr indent="0" algn="ctr">
              <a:buNone/>
            </a:pPr>
            <a:endParaRPr b="0" lang="en-US" sz="4400" spc="-1" strike="noStrike">
              <a:solidFill>
                <a:srgbClr val="000000"/>
              </a:solidFill>
              <a:latin typeface="Nimbus Sans"/>
            </a:endParaRPr>
          </a:p>
        </p:txBody>
      </p:sp>
      <p:sp>
        <p:nvSpPr>
          <p:cNvPr id="18" name="PlaceHolder 2"/>
          <p:cNvSpPr>
            <a:spLocks noGrp="1"/>
          </p:cNvSpPr>
          <p:nvPr>
            <p:ph/>
          </p:nvPr>
        </p:nvSpPr>
        <p:spPr>
          <a:xfrm>
            <a:off x="50400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19" name="PlaceHolder 3"/>
          <p:cNvSpPr>
            <a:spLocks noGrp="1"/>
          </p:cNvSpPr>
          <p:nvPr>
            <p:ph/>
          </p:nvPr>
        </p:nvSpPr>
        <p:spPr>
          <a:xfrm>
            <a:off x="357156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20" name="PlaceHolder 4"/>
          <p:cNvSpPr>
            <a:spLocks noGrp="1"/>
          </p:cNvSpPr>
          <p:nvPr>
            <p:ph/>
          </p:nvPr>
        </p:nvSpPr>
        <p:spPr>
          <a:xfrm>
            <a:off x="663912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21" name="PlaceHolder 5"/>
          <p:cNvSpPr>
            <a:spLocks noGrp="1"/>
          </p:cNvSpPr>
          <p:nvPr>
            <p:ph/>
          </p:nvPr>
        </p:nvSpPr>
        <p:spPr>
          <a:xfrm>
            <a:off x="50400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22" name="PlaceHolder 6"/>
          <p:cNvSpPr>
            <a:spLocks noGrp="1"/>
          </p:cNvSpPr>
          <p:nvPr>
            <p:ph/>
          </p:nvPr>
        </p:nvSpPr>
        <p:spPr>
          <a:xfrm>
            <a:off x="357156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23" name="PlaceHolder 7"/>
          <p:cNvSpPr>
            <a:spLocks noGrp="1"/>
          </p:cNvSpPr>
          <p:nvPr>
            <p:ph/>
          </p:nvPr>
        </p:nvSpPr>
        <p:spPr>
          <a:xfrm>
            <a:off x="663912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3816F919-61B4-455A-82D6-5A318F33CAF3}"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1-title-Title-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8FD6FE85-6324-4683-82C7-97E77AB4FF30}"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2-obj-Title-and-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1640" cy="946440"/>
          </a:xfrm>
          <a:prstGeom prst="rect">
            <a:avLst/>
          </a:prstGeom>
          <a:noFill/>
          <a:ln w="12600">
            <a:noFill/>
          </a:ln>
        </p:spPr>
        <p:txBody>
          <a:bodyPr lIns="0" rIns="0" tIns="0" bIns="0" anchor="ctr">
            <a:noAutofit/>
          </a:bodyPr>
          <a:p>
            <a:pPr indent="0" algn="ctr">
              <a:buNone/>
            </a:pPr>
            <a:endParaRPr b="0" lang="en-US" sz="4400" spc="-1" strike="noStrike">
              <a:solidFill>
                <a:srgbClr val="000000"/>
              </a:solidFill>
              <a:latin typeface="Nimbus Sans"/>
            </a:endParaRPr>
          </a:p>
        </p:txBody>
      </p:sp>
      <p:sp>
        <p:nvSpPr>
          <p:cNvPr id="32" name="PlaceHolder 2"/>
          <p:cNvSpPr>
            <a:spLocks noGrp="1"/>
          </p:cNvSpPr>
          <p:nvPr>
            <p:ph/>
          </p:nvPr>
        </p:nvSpPr>
        <p:spPr>
          <a:xfrm>
            <a:off x="50400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33" name="PlaceHolder 3"/>
          <p:cNvSpPr>
            <a:spLocks noGrp="1"/>
          </p:cNvSpPr>
          <p:nvPr>
            <p:ph/>
          </p:nvPr>
        </p:nvSpPr>
        <p:spPr>
          <a:xfrm>
            <a:off x="357156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34" name="PlaceHolder 4"/>
          <p:cNvSpPr>
            <a:spLocks noGrp="1"/>
          </p:cNvSpPr>
          <p:nvPr>
            <p:ph/>
          </p:nvPr>
        </p:nvSpPr>
        <p:spPr>
          <a:xfrm>
            <a:off x="663912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35" name="PlaceHolder 5"/>
          <p:cNvSpPr>
            <a:spLocks noGrp="1"/>
          </p:cNvSpPr>
          <p:nvPr>
            <p:ph/>
          </p:nvPr>
        </p:nvSpPr>
        <p:spPr>
          <a:xfrm>
            <a:off x="50400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36" name="PlaceHolder 6"/>
          <p:cNvSpPr>
            <a:spLocks noGrp="1"/>
          </p:cNvSpPr>
          <p:nvPr>
            <p:ph/>
          </p:nvPr>
        </p:nvSpPr>
        <p:spPr>
          <a:xfrm>
            <a:off x="357156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37" name="PlaceHolder 7"/>
          <p:cNvSpPr>
            <a:spLocks noGrp="1"/>
          </p:cNvSpPr>
          <p:nvPr>
            <p:ph/>
          </p:nvPr>
        </p:nvSpPr>
        <p:spPr>
          <a:xfrm>
            <a:off x="663912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8D8EE1FD-70AC-4140-884D-50D94244C5E7}"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2-obj-Title-and-Conten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06F92D0C-3A98-4FEF-8C71-84DA8841F55C}"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3-secHead-Section-Header">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226080"/>
            <a:ext cx="9071640" cy="946440"/>
          </a:xfrm>
          <a:prstGeom prst="rect">
            <a:avLst/>
          </a:prstGeom>
          <a:noFill/>
          <a:ln w="12600">
            <a:noFill/>
          </a:ln>
        </p:spPr>
        <p:txBody>
          <a:bodyPr lIns="0" rIns="0" tIns="0" bIns="0" anchor="ctr">
            <a:noAutofit/>
          </a:bodyPr>
          <a:p>
            <a:pPr indent="0" algn="ctr">
              <a:buNone/>
            </a:pPr>
            <a:endParaRPr b="0" lang="en-US" sz="4400" spc="-1" strike="noStrike">
              <a:solidFill>
                <a:srgbClr val="000000"/>
              </a:solidFill>
              <a:latin typeface="Nimbus Sans"/>
            </a:endParaRPr>
          </a:p>
        </p:txBody>
      </p:sp>
      <p:sp>
        <p:nvSpPr>
          <p:cNvPr id="44" name="PlaceHolder 2"/>
          <p:cNvSpPr>
            <a:spLocks noGrp="1"/>
          </p:cNvSpPr>
          <p:nvPr>
            <p:ph/>
          </p:nvPr>
        </p:nvSpPr>
        <p:spPr>
          <a:xfrm>
            <a:off x="50400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45" name="PlaceHolder 3"/>
          <p:cNvSpPr>
            <a:spLocks noGrp="1"/>
          </p:cNvSpPr>
          <p:nvPr>
            <p:ph/>
          </p:nvPr>
        </p:nvSpPr>
        <p:spPr>
          <a:xfrm>
            <a:off x="357156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46" name="PlaceHolder 4"/>
          <p:cNvSpPr>
            <a:spLocks noGrp="1"/>
          </p:cNvSpPr>
          <p:nvPr>
            <p:ph/>
          </p:nvPr>
        </p:nvSpPr>
        <p:spPr>
          <a:xfrm>
            <a:off x="663912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47" name="PlaceHolder 5"/>
          <p:cNvSpPr>
            <a:spLocks noGrp="1"/>
          </p:cNvSpPr>
          <p:nvPr>
            <p:ph/>
          </p:nvPr>
        </p:nvSpPr>
        <p:spPr>
          <a:xfrm>
            <a:off x="50400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48" name="PlaceHolder 6"/>
          <p:cNvSpPr>
            <a:spLocks noGrp="1"/>
          </p:cNvSpPr>
          <p:nvPr>
            <p:ph/>
          </p:nvPr>
        </p:nvSpPr>
        <p:spPr>
          <a:xfrm>
            <a:off x="357156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49" name="PlaceHolder 7"/>
          <p:cNvSpPr>
            <a:spLocks noGrp="1"/>
          </p:cNvSpPr>
          <p:nvPr>
            <p:ph/>
          </p:nvPr>
        </p:nvSpPr>
        <p:spPr>
          <a:xfrm>
            <a:off x="663912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B98C77BC-4CA0-44C4-80B8-0A0D7617BCF0}" type="slidenum">
              <a:t>&lt;#&gt;</a:t>
            </a:fld>
          </a:p>
        </p:txBody>
      </p:sp>
      <p:sp>
        <p:nvSpPr>
          <p:cNvPr id="11" name="PlaceHolder 10"/>
          <p:cNvSpPr>
            <a:spLocks noGrp="1"/>
          </p:cNvSpPr>
          <p:nvPr>
            <p:ph type="dt" idx="10"/>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4-twoObj-Two-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226080"/>
            <a:ext cx="9071640" cy="946440"/>
          </a:xfrm>
          <a:prstGeom prst="rect">
            <a:avLst/>
          </a:prstGeom>
          <a:noFill/>
          <a:ln w="12600">
            <a:noFill/>
          </a:ln>
        </p:spPr>
        <p:txBody>
          <a:bodyPr lIns="0" rIns="0" tIns="0" bIns="0" anchor="ctr">
            <a:noAutofit/>
          </a:bodyPr>
          <a:p>
            <a:pPr indent="0" algn="ctr">
              <a:buNone/>
            </a:pPr>
            <a:endParaRPr b="0" lang="en-US" sz="4400" spc="-1" strike="noStrike">
              <a:solidFill>
                <a:srgbClr val="000000"/>
              </a:solidFill>
              <a:latin typeface="Nimbus Sans"/>
            </a:endParaRPr>
          </a:p>
        </p:txBody>
      </p:sp>
      <p:sp>
        <p:nvSpPr>
          <p:cNvPr id="57" name="PlaceHolder 2"/>
          <p:cNvSpPr>
            <a:spLocks noGrp="1"/>
          </p:cNvSpPr>
          <p:nvPr>
            <p:ph/>
          </p:nvPr>
        </p:nvSpPr>
        <p:spPr>
          <a:xfrm>
            <a:off x="50400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58" name="PlaceHolder 3"/>
          <p:cNvSpPr>
            <a:spLocks noGrp="1"/>
          </p:cNvSpPr>
          <p:nvPr>
            <p:ph/>
          </p:nvPr>
        </p:nvSpPr>
        <p:spPr>
          <a:xfrm>
            <a:off x="357156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59" name="PlaceHolder 4"/>
          <p:cNvSpPr>
            <a:spLocks noGrp="1"/>
          </p:cNvSpPr>
          <p:nvPr>
            <p:ph/>
          </p:nvPr>
        </p:nvSpPr>
        <p:spPr>
          <a:xfrm>
            <a:off x="663912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60" name="PlaceHolder 5"/>
          <p:cNvSpPr>
            <a:spLocks noGrp="1"/>
          </p:cNvSpPr>
          <p:nvPr>
            <p:ph/>
          </p:nvPr>
        </p:nvSpPr>
        <p:spPr>
          <a:xfrm>
            <a:off x="50400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61" name="PlaceHolder 6"/>
          <p:cNvSpPr>
            <a:spLocks noGrp="1"/>
          </p:cNvSpPr>
          <p:nvPr>
            <p:ph/>
          </p:nvPr>
        </p:nvSpPr>
        <p:spPr>
          <a:xfrm>
            <a:off x="357156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62" name="PlaceHolder 7"/>
          <p:cNvSpPr>
            <a:spLocks noGrp="1"/>
          </p:cNvSpPr>
          <p:nvPr>
            <p:ph/>
          </p:nvPr>
        </p:nvSpPr>
        <p:spPr>
          <a:xfrm>
            <a:off x="663912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01B3824A-C2FF-4363-B15C-0F66FC0BECD6}" type="slidenum">
              <a:t>&lt;#&gt;</a:t>
            </a:fld>
          </a:p>
        </p:txBody>
      </p:sp>
      <p:sp>
        <p:nvSpPr>
          <p:cNvPr id="11" name="PlaceHolder 10"/>
          <p:cNvSpPr>
            <a:spLocks noGrp="1"/>
          </p:cNvSpPr>
          <p:nvPr>
            <p:ph type="dt" idx="1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5-twoTxTwoObj-Comparison">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26080"/>
            <a:ext cx="9071640" cy="946440"/>
          </a:xfrm>
          <a:prstGeom prst="rect">
            <a:avLst/>
          </a:prstGeom>
          <a:noFill/>
          <a:ln w="12600">
            <a:noFill/>
          </a:ln>
        </p:spPr>
        <p:txBody>
          <a:bodyPr lIns="0" rIns="0" tIns="0" bIns="0" anchor="ctr">
            <a:noAutofit/>
          </a:bodyPr>
          <a:p>
            <a:pPr indent="0" algn="ctr">
              <a:buNone/>
            </a:pPr>
            <a:endParaRPr b="0" lang="en-US" sz="4400" spc="-1" strike="noStrike">
              <a:solidFill>
                <a:srgbClr val="000000"/>
              </a:solidFill>
              <a:latin typeface="Nimbus Sans"/>
            </a:endParaRPr>
          </a:p>
        </p:txBody>
      </p:sp>
      <p:sp>
        <p:nvSpPr>
          <p:cNvPr id="72" name="PlaceHolder 2"/>
          <p:cNvSpPr>
            <a:spLocks noGrp="1"/>
          </p:cNvSpPr>
          <p:nvPr>
            <p:ph/>
          </p:nvPr>
        </p:nvSpPr>
        <p:spPr>
          <a:xfrm>
            <a:off x="50400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73" name="PlaceHolder 3"/>
          <p:cNvSpPr>
            <a:spLocks noGrp="1"/>
          </p:cNvSpPr>
          <p:nvPr>
            <p:ph/>
          </p:nvPr>
        </p:nvSpPr>
        <p:spPr>
          <a:xfrm>
            <a:off x="357156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74" name="PlaceHolder 4"/>
          <p:cNvSpPr>
            <a:spLocks noGrp="1"/>
          </p:cNvSpPr>
          <p:nvPr>
            <p:ph/>
          </p:nvPr>
        </p:nvSpPr>
        <p:spPr>
          <a:xfrm>
            <a:off x="663912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75" name="PlaceHolder 5"/>
          <p:cNvSpPr>
            <a:spLocks noGrp="1"/>
          </p:cNvSpPr>
          <p:nvPr>
            <p:ph/>
          </p:nvPr>
        </p:nvSpPr>
        <p:spPr>
          <a:xfrm>
            <a:off x="50400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76" name="PlaceHolder 6"/>
          <p:cNvSpPr>
            <a:spLocks noGrp="1"/>
          </p:cNvSpPr>
          <p:nvPr>
            <p:ph/>
          </p:nvPr>
        </p:nvSpPr>
        <p:spPr>
          <a:xfrm>
            <a:off x="357156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77" name="PlaceHolder 7"/>
          <p:cNvSpPr>
            <a:spLocks noGrp="1"/>
          </p:cNvSpPr>
          <p:nvPr>
            <p:ph/>
          </p:nvPr>
        </p:nvSpPr>
        <p:spPr>
          <a:xfrm>
            <a:off x="663912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3556EB72-A2F1-4EBC-8E64-9DB64F993BD7}" type="slidenum">
              <a:t>&lt;#&gt;</a:t>
            </a:fld>
          </a:p>
        </p:txBody>
      </p:sp>
      <p:sp>
        <p:nvSpPr>
          <p:cNvPr id="11" name="PlaceHolder 10"/>
          <p:cNvSpPr>
            <a:spLocks noGrp="1"/>
          </p:cNvSpPr>
          <p:nvPr>
            <p:ph type="dt" idx="16"/>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6-titleOnly-Title-Only">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1640" cy="946440"/>
          </a:xfrm>
          <a:prstGeom prst="rect">
            <a:avLst/>
          </a:prstGeom>
          <a:noFill/>
          <a:ln w="12600">
            <a:noFill/>
          </a:ln>
        </p:spPr>
        <p:txBody>
          <a:bodyPr lIns="0" rIns="0" tIns="0" bIns="0" anchor="ctr">
            <a:noAutofit/>
          </a:bodyPr>
          <a:p>
            <a:pPr indent="0" algn="ctr">
              <a:buNone/>
            </a:pPr>
            <a:endParaRPr b="0" lang="en-US" sz="4400" spc="-1" strike="noStrike">
              <a:solidFill>
                <a:srgbClr val="000000"/>
              </a:solidFill>
              <a:latin typeface="Nimbus Sans"/>
            </a:endParaRPr>
          </a:p>
        </p:txBody>
      </p:sp>
      <p:sp>
        <p:nvSpPr>
          <p:cNvPr id="83" name="PlaceHolder 2"/>
          <p:cNvSpPr>
            <a:spLocks noGrp="1"/>
          </p:cNvSpPr>
          <p:nvPr>
            <p:ph/>
          </p:nvPr>
        </p:nvSpPr>
        <p:spPr>
          <a:xfrm>
            <a:off x="50400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84" name="PlaceHolder 3"/>
          <p:cNvSpPr>
            <a:spLocks noGrp="1"/>
          </p:cNvSpPr>
          <p:nvPr>
            <p:ph/>
          </p:nvPr>
        </p:nvSpPr>
        <p:spPr>
          <a:xfrm>
            <a:off x="357156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85" name="PlaceHolder 4"/>
          <p:cNvSpPr>
            <a:spLocks noGrp="1"/>
          </p:cNvSpPr>
          <p:nvPr>
            <p:ph/>
          </p:nvPr>
        </p:nvSpPr>
        <p:spPr>
          <a:xfrm>
            <a:off x="6639120" y="132660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86" name="PlaceHolder 5"/>
          <p:cNvSpPr>
            <a:spLocks noGrp="1"/>
          </p:cNvSpPr>
          <p:nvPr>
            <p:ph/>
          </p:nvPr>
        </p:nvSpPr>
        <p:spPr>
          <a:xfrm>
            <a:off x="50400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87" name="PlaceHolder 6"/>
          <p:cNvSpPr>
            <a:spLocks noGrp="1"/>
          </p:cNvSpPr>
          <p:nvPr>
            <p:ph/>
          </p:nvPr>
        </p:nvSpPr>
        <p:spPr>
          <a:xfrm>
            <a:off x="357156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88" name="PlaceHolder 7"/>
          <p:cNvSpPr>
            <a:spLocks noGrp="1"/>
          </p:cNvSpPr>
          <p:nvPr>
            <p:ph/>
          </p:nvPr>
        </p:nvSpPr>
        <p:spPr>
          <a:xfrm>
            <a:off x="6639120" y="3044520"/>
            <a:ext cx="2921040" cy="156852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
        <p:nvSpPr>
          <p:cNvPr id="9" name="PlaceHolder 8"/>
          <p:cNvSpPr>
            <a:spLocks noGrp="1"/>
          </p:cNvSpPr>
          <p:nvPr>
            <p:ph type="ftr" idx="20"/>
          </p:nvPr>
        </p:nvSpPr>
        <p:spPr/>
        <p:txBody>
          <a:bodyPr/>
          <a:p>
            <a:r>
              <a:t>Footer</a:t>
            </a:r>
          </a:p>
        </p:txBody>
      </p:sp>
      <p:sp>
        <p:nvSpPr>
          <p:cNvPr id="10" name="PlaceHolder 9"/>
          <p:cNvSpPr>
            <a:spLocks noGrp="1"/>
          </p:cNvSpPr>
          <p:nvPr>
            <p:ph type="sldNum" idx="21"/>
          </p:nvPr>
        </p:nvSpPr>
        <p:spPr/>
        <p:txBody>
          <a:bodyPr/>
          <a:p>
            <a:fld id="{655183D1-C731-4DDE-AB36-2BFBC705AEF3}" type="slidenum">
              <a:t>&lt;#&gt;</a:t>
            </a:fld>
          </a:p>
        </p:txBody>
      </p:sp>
      <p:sp>
        <p:nvSpPr>
          <p:cNvPr id="11" name="PlaceHolder 10"/>
          <p:cNvSpPr>
            <a:spLocks noGrp="1"/>
          </p:cNvSpPr>
          <p:nvPr>
            <p:ph type="dt" idx="19"/>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Relationship Id="rId3" Type="http://schemas.openxmlformats.org/officeDocument/2006/relationships/slideLayout" Target="../slideLayouts/slideLayout3.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4.xml"/><Relationship Id="rId3" Type="http://schemas.openxmlformats.org/officeDocument/2006/relationships/slideLayout" Target="../slideLayouts/slideLayout5.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6.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7.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8.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10.xml"/>
</Relationships>
</file>

<file path=ppt/slideMasters/_rels/slideMaster9.xml.rels><?xml version="1.0" encoding="UTF-8"?>
<Relationships xmlns="http://schemas.openxmlformats.org/package/2006/relationships"><Relationship Id="rId1" Type="http://schemas.openxmlformats.org/officeDocument/2006/relationships/theme" Target="../theme/theme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a:noFill/>
          <a:ln w="12600">
            <a:noFill/>
          </a:ln>
        </p:spPr>
        <p:txBody>
          <a:bodyPr lIns="0" rIns="0" tIns="0" bIns="0" anchor="ctr" anchorCtr="1">
            <a:noAutofit/>
          </a:bodyPr>
          <a:p>
            <a:pPr indent="0" algn="ctr">
              <a:buNone/>
            </a:pPr>
            <a:endParaRPr b="0" lang="en-US" sz="4400" spc="-1" strike="noStrike">
              <a:solidFill>
                <a:srgbClr val="000000"/>
              </a:solidFill>
              <a:latin typeface="Nimbus Sans"/>
            </a:endParaRPr>
          </a:p>
        </p:txBody>
      </p:sp>
      <p:sp>
        <p:nvSpPr>
          <p:cNvPr id="1" name="PlaceHolder 2"/>
          <p:cNvSpPr>
            <a:spLocks noGrp="1"/>
          </p:cNvSpPr>
          <p:nvPr>
            <p:ph type="body"/>
          </p:nvPr>
        </p:nvSpPr>
        <p:spPr>
          <a:xfrm>
            <a:off x="504000" y="1326600"/>
            <a:ext cx="9071640" cy="3288240"/>
          </a:xfrm>
          <a:prstGeom prst="rect">
            <a:avLst/>
          </a:prstGeom>
          <a:noFill/>
          <a:ln w="12600">
            <a:noFill/>
          </a:ln>
        </p:spPr>
        <p:txBody>
          <a:bodyPr lIns="0" rIns="0" tIns="0" bIns="0" anchor="t">
            <a:normAutofit/>
          </a:bodyPr>
          <a:p>
            <a:pPr marL="432000" indent="-324000">
              <a:lnSpc>
                <a:spcPct val="100000"/>
              </a:lnSpc>
              <a:spcBef>
                <a:spcPts val="1414"/>
              </a:spcBef>
              <a:buClr>
                <a:srgbClr val="000000"/>
              </a:buClr>
              <a:buSzPct val="45000"/>
              <a:buFont typeface="Wingdings" charset="2"/>
              <a:buChar char=""/>
            </a:pPr>
            <a:r>
              <a:rPr b="0" lang="en-US" sz="3200" spc="-1" strike="noStrike">
                <a:solidFill>
                  <a:srgbClr val="000000"/>
                </a:solidFill>
                <a:latin typeface="Nimbus Sans"/>
                <a:ea typeface="Noto Sans CJK SC"/>
              </a:rPr>
              <a:t>Click to edit Master text styles</a:t>
            </a:r>
            <a:endParaRPr b="0" lang="en-US" sz="3200" spc="-1" strike="noStrike">
              <a:solidFill>
                <a:srgbClr val="000000"/>
              </a:solidFill>
              <a:latin typeface="Nimbus Sans"/>
            </a:endParaRPr>
          </a:p>
          <a:p>
            <a:pPr lvl="1" marL="685800" indent="-228600">
              <a:lnSpc>
                <a:spcPct val="90000"/>
              </a:lnSpc>
              <a:spcBef>
                <a:spcPts val="499"/>
              </a:spcBef>
              <a:buClr>
                <a:srgbClr val="000000"/>
              </a:buClr>
              <a:buSzPct val="75000"/>
              <a:buFont typeface="Symbol" charset="2"/>
              <a:buChar char=""/>
            </a:pPr>
            <a:r>
              <a:rPr b="0" lang="en-US" sz="2400" spc="-1" strike="noStrike">
                <a:solidFill>
                  <a:srgbClr val="000000"/>
                </a:solidFill>
                <a:latin typeface="Calibri"/>
                <a:ea typeface="Noto Sans CJK SC"/>
              </a:rPr>
              <a:t>Second level</a:t>
            </a:r>
            <a:endParaRPr b="0" lang="en-US" sz="2400" spc="-1" strike="noStrike">
              <a:solidFill>
                <a:srgbClr val="000000"/>
              </a:solidFill>
              <a:latin typeface="Nimbus Sans"/>
            </a:endParaRPr>
          </a:p>
          <a:p>
            <a:pPr lvl="2" marL="1143000" indent="-228600">
              <a:lnSpc>
                <a:spcPct val="90000"/>
              </a:lnSpc>
              <a:spcBef>
                <a:spcPts val="499"/>
              </a:spcBef>
              <a:buClr>
                <a:srgbClr val="000000"/>
              </a:buClr>
              <a:buSzPct val="45000"/>
              <a:buFont typeface="Wingdings" charset="2"/>
              <a:buChar char=""/>
            </a:pPr>
            <a:r>
              <a:rPr b="0" lang="en-US" sz="2000" spc="-1" strike="noStrike">
                <a:solidFill>
                  <a:srgbClr val="000000"/>
                </a:solidFill>
                <a:latin typeface="Calibri"/>
                <a:ea typeface="Noto Sans CJK SC"/>
              </a:rPr>
              <a:t>Third level</a:t>
            </a:r>
            <a:endParaRPr b="0" lang="en-US" sz="2000" spc="-1" strike="noStrike">
              <a:solidFill>
                <a:srgbClr val="000000"/>
              </a:solidFill>
              <a:latin typeface="Nimbus Sans"/>
            </a:endParaRPr>
          </a:p>
          <a:p>
            <a:pPr lvl="3" marL="1600200" indent="-228600">
              <a:lnSpc>
                <a:spcPct val="90000"/>
              </a:lnSpc>
              <a:spcBef>
                <a:spcPts val="499"/>
              </a:spcBef>
              <a:buClr>
                <a:srgbClr val="000000"/>
              </a:buClr>
              <a:buSzPct val="75000"/>
              <a:buFont typeface="Symbol" charset="2"/>
              <a:buChar char=""/>
            </a:pPr>
            <a:r>
              <a:rPr b="0" lang="en-US" sz="1800" spc="-1" strike="noStrike">
                <a:solidFill>
                  <a:srgbClr val="000000"/>
                </a:solidFill>
                <a:latin typeface="Calibri"/>
                <a:ea typeface="Noto Sans CJK SC"/>
              </a:rPr>
              <a:t>Fourth level</a:t>
            </a:r>
            <a:endParaRPr b="0" lang="en-US" sz="1800" spc="-1" strike="noStrike">
              <a:solidFill>
                <a:srgbClr val="000000"/>
              </a:solidFill>
              <a:latin typeface="Nimbus Sans"/>
            </a:endParaRPr>
          </a:p>
          <a:p>
            <a:pPr lvl="4" marL="2057400" indent="-228600">
              <a:lnSpc>
                <a:spcPct val="90000"/>
              </a:lnSpc>
              <a:spcBef>
                <a:spcPts val="499"/>
              </a:spcBef>
              <a:buClr>
                <a:srgbClr val="000000"/>
              </a:buClr>
              <a:buSzPct val="45000"/>
              <a:buFont typeface="Wingdings" charset="2"/>
              <a:buChar char=""/>
            </a:pPr>
            <a:r>
              <a:rPr b="0" lang="en-US" sz="1800" spc="-1" strike="noStrike">
                <a:solidFill>
                  <a:srgbClr val="000000"/>
                </a:solidFill>
                <a:latin typeface="Calibri"/>
                <a:ea typeface="Noto Sans CJK SC"/>
              </a:rPr>
              <a:t>Fifth level</a:t>
            </a:r>
            <a:endParaRPr b="0" lang="en-US" sz="1800" spc="-1" strike="noStrike">
              <a:solidFill>
                <a:srgbClr val="000000"/>
              </a:solidFill>
              <a:latin typeface="Nimbus Sans"/>
            </a:endParaRPr>
          </a:p>
        </p:txBody>
      </p:sp>
      <p:sp>
        <p:nvSpPr>
          <p:cNvPr id="2" name="PlaceHolder 3"/>
          <p:cNvSpPr>
            <a:spLocks noGrp="1"/>
          </p:cNvSpPr>
          <p:nvPr>
            <p:ph type="dt" idx="1"/>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3" name="PlaceHolder 4"/>
          <p:cNvSpPr>
            <a:spLocks noGrp="1"/>
          </p:cNvSpPr>
          <p:nvPr>
            <p:ph type="ftr" idx="2"/>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4" name="PlaceHolder 5"/>
          <p:cNvSpPr>
            <a:spLocks noGrp="1"/>
          </p:cNvSpPr>
          <p:nvPr>
            <p:ph type="sldNum" idx="3"/>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D0F22521-F0B4-40B2-A375-614A56447D0D}"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693720" y="378000"/>
            <a:ext cx="3251160" cy="1324080"/>
          </a:xfrm>
          <a:prstGeom prst="rect">
            <a:avLst/>
          </a:prstGeom>
          <a:noFill/>
          <a:ln w="12600">
            <a:noFill/>
          </a:ln>
        </p:spPr>
        <p:txBody>
          <a:bodyPr lIns="0" rIns="0" tIns="0" bIns="0" anchor="b" anchorCtr="1">
            <a:noAutofit/>
          </a:bodyPr>
          <a:p>
            <a:pPr indent="0" algn="ctr">
              <a:lnSpc>
                <a:spcPct val="100000"/>
              </a:lnSpc>
              <a:buNone/>
            </a:pPr>
            <a:r>
              <a:rPr b="0" lang="en-US" sz="3200" spc="-1" strike="noStrike">
                <a:solidFill>
                  <a:srgbClr val="000000"/>
                </a:solidFill>
                <a:latin typeface="Nimbus Sans"/>
                <a:ea typeface="Noto Sans CJK SC"/>
              </a:rPr>
              <a:t>Click to edit Master title style</a:t>
            </a:r>
            <a:endParaRPr b="0" lang="en-US" sz="3200" spc="-1" strike="noStrike">
              <a:solidFill>
                <a:srgbClr val="000000"/>
              </a:solidFill>
              <a:latin typeface="Nimbus Sans"/>
            </a:endParaRPr>
          </a:p>
        </p:txBody>
      </p:sp>
      <p:sp>
        <p:nvSpPr>
          <p:cNvPr id="108" name="PlaceHolder 2"/>
          <p:cNvSpPr>
            <a:spLocks noGrp="1"/>
          </p:cNvSpPr>
          <p:nvPr>
            <p:ph type="title"/>
          </p:nvPr>
        </p:nvSpPr>
        <p:spPr>
          <a:xfrm>
            <a:off x="4286160" y="816120"/>
            <a:ext cx="5102280" cy="4030560"/>
          </a:xfrm>
          <a:prstGeom prst="rect">
            <a:avLst/>
          </a:prstGeom>
          <a:noFill/>
          <a:ln w="12600">
            <a:noFill/>
          </a:ln>
        </p:spPr>
        <p:txBody>
          <a:bodyPr lIns="0" rIns="0" tIns="0" bIns="0" anchor="t" anchorCtr="1">
            <a:normAutofit/>
          </a:bodyPr>
          <a:p>
            <a:pPr indent="0" algn="ctr">
              <a:buNone/>
            </a:pPr>
            <a:endParaRPr b="0" lang="en-US" sz="4400" spc="-1" strike="noStrike">
              <a:solidFill>
                <a:srgbClr val="000000"/>
              </a:solidFill>
              <a:latin typeface="Nimbus Sans"/>
            </a:endParaRPr>
          </a:p>
        </p:txBody>
      </p:sp>
      <p:sp>
        <p:nvSpPr>
          <p:cNvPr id="109" name="PlaceHolder 3"/>
          <p:cNvSpPr>
            <a:spLocks noGrp="1"/>
          </p:cNvSpPr>
          <p:nvPr>
            <p:ph type="body"/>
          </p:nvPr>
        </p:nvSpPr>
        <p:spPr>
          <a:xfrm>
            <a:off x="693720" y="1701720"/>
            <a:ext cx="3251160" cy="3151080"/>
          </a:xfrm>
          <a:prstGeom prst="rect">
            <a:avLst/>
          </a:prstGeom>
          <a:noFill/>
          <a:ln w="12600">
            <a:noFill/>
          </a:ln>
        </p:spPr>
        <p:txBody>
          <a:bodyPr lIns="0" rIns="0" tIns="0" bIns="0" anchor="t">
            <a:normAutofit/>
          </a:bodyPr>
          <a:p>
            <a:pPr marL="432000" indent="-324000">
              <a:lnSpc>
                <a:spcPct val="100000"/>
              </a:lnSpc>
              <a:spcBef>
                <a:spcPts val="1414"/>
              </a:spcBef>
              <a:buClr>
                <a:srgbClr val="000000"/>
              </a:buClr>
              <a:buSzPct val="45000"/>
              <a:buFont typeface="Wingdings" charset="2"/>
              <a:buChar char=""/>
            </a:pPr>
            <a:r>
              <a:rPr b="0" lang="en-US" sz="1600" spc="-1" strike="noStrike">
                <a:solidFill>
                  <a:srgbClr val="000000"/>
                </a:solidFill>
                <a:latin typeface="Nimbus Sans"/>
                <a:ea typeface="Noto Sans CJK SC"/>
              </a:rPr>
              <a:t>Click to edit Master text styles</a:t>
            </a:r>
            <a:endParaRPr b="0" lang="en-US" sz="1600" spc="-1" strike="noStrike">
              <a:solidFill>
                <a:srgbClr val="000000"/>
              </a:solidFill>
              <a:latin typeface="Nimbus Sans"/>
            </a:endParaRPr>
          </a:p>
        </p:txBody>
      </p:sp>
      <p:sp>
        <p:nvSpPr>
          <p:cNvPr id="110" name="PlaceHolder 4"/>
          <p:cNvSpPr>
            <a:spLocks noGrp="1"/>
          </p:cNvSpPr>
          <p:nvPr>
            <p:ph type="dt" idx="28"/>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111" name="PlaceHolder 5"/>
          <p:cNvSpPr>
            <a:spLocks noGrp="1"/>
          </p:cNvSpPr>
          <p:nvPr>
            <p:ph type="ftr" idx="29"/>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112" name="PlaceHolder 6"/>
          <p:cNvSpPr>
            <a:spLocks noGrp="1"/>
          </p:cNvSpPr>
          <p:nvPr>
            <p:ph type="sldNum" idx="30"/>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B43D00E2-8682-4797-AD4A-5641B259FAA8}"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Tree>
  </p:cSld>
  <p:clrMap bg1="lt1" bg2="lt2" tx1="dk1" tx2="dk2" accent1="accent1" accent2="accent2" accent3="accent3" accent4="accent4" accent5="accent5" accent6="accent6" hlink="hlink" folHlink="folHlink"/>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226080"/>
            <a:ext cx="9071640" cy="946440"/>
          </a:xfrm>
          <a:prstGeom prst="rect">
            <a:avLst/>
          </a:prstGeom>
          <a:noFill/>
          <a:ln w="12600">
            <a:noFill/>
          </a:ln>
        </p:spPr>
        <p:txBody>
          <a:bodyPr lIns="0" rIns="0" tIns="0" bIns="0" anchor="ctr" anchorCtr="1">
            <a:noAutofit/>
          </a:bodyPr>
          <a:p>
            <a:pPr indent="0" algn="ctr">
              <a:lnSpc>
                <a:spcPct val="100000"/>
              </a:lnSpc>
              <a:buNone/>
            </a:pPr>
            <a:r>
              <a:rPr b="0" lang="en-US" sz="4400" spc="-1" strike="noStrike">
                <a:solidFill>
                  <a:srgbClr val="000000"/>
                </a:solidFill>
                <a:latin typeface="Nimbus Sans"/>
                <a:ea typeface="Noto Sans CJK SC"/>
              </a:rPr>
              <a:t>Click to edit Master title style</a:t>
            </a:r>
            <a:endParaRPr b="0" lang="en-US" sz="4400" spc="-1" strike="noStrike">
              <a:solidFill>
                <a:srgbClr val="000000"/>
              </a:solidFill>
              <a:latin typeface="Nimbus Sans"/>
            </a:endParaRPr>
          </a:p>
        </p:txBody>
      </p:sp>
      <p:sp>
        <p:nvSpPr>
          <p:cNvPr id="114" name="PlaceHolder 2"/>
          <p:cNvSpPr>
            <a:spLocks noGrp="1"/>
          </p:cNvSpPr>
          <p:nvPr>
            <p:ph type="body"/>
          </p:nvPr>
        </p:nvSpPr>
        <p:spPr>
          <a:xfrm>
            <a:off x="504000" y="1326600"/>
            <a:ext cx="9071640" cy="3288240"/>
          </a:xfrm>
          <a:prstGeom prst="rect">
            <a:avLst/>
          </a:prstGeom>
          <a:noFill/>
          <a:ln w="12600">
            <a:noFill/>
          </a:ln>
        </p:spPr>
        <p:txBody>
          <a:bodyPr lIns="0" rIns="0" tIns="0" bIns="0" anchor="t" vert="eaVert">
            <a:normAutofit/>
          </a:bodyPr>
          <a:p>
            <a:pPr marL="432000" indent="-324000">
              <a:lnSpc>
                <a:spcPct val="100000"/>
              </a:lnSpc>
              <a:spcBef>
                <a:spcPts val="1414"/>
              </a:spcBef>
              <a:buClr>
                <a:srgbClr val="000000"/>
              </a:buClr>
              <a:buSzPct val="45000"/>
              <a:buFont typeface="Wingdings" charset="2"/>
              <a:buChar char=""/>
            </a:pPr>
            <a:r>
              <a:rPr b="0" lang="en-US" sz="3200" spc="-1" strike="noStrike">
                <a:solidFill>
                  <a:srgbClr val="000000"/>
                </a:solidFill>
                <a:latin typeface="Nimbus Sans"/>
                <a:ea typeface="Noto Sans CJK SC"/>
              </a:rPr>
              <a:t>Click to edit Master text styles</a:t>
            </a:r>
            <a:endParaRPr b="0" lang="en-US" sz="3200" spc="-1" strike="noStrike">
              <a:solidFill>
                <a:srgbClr val="000000"/>
              </a:solidFill>
              <a:latin typeface="Nimbus Sans"/>
            </a:endParaRPr>
          </a:p>
          <a:p>
            <a:pPr lvl="1" marL="685800" indent="-228600">
              <a:lnSpc>
                <a:spcPct val="90000"/>
              </a:lnSpc>
              <a:spcBef>
                <a:spcPts val="499"/>
              </a:spcBef>
              <a:buClr>
                <a:srgbClr val="000000"/>
              </a:buClr>
              <a:buSzPct val="75000"/>
              <a:buFont typeface="Symbol" charset="2"/>
              <a:buChar char=""/>
            </a:pPr>
            <a:r>
              <a:rPr b="0" lang="en-US" sz="2400" spc="-1" strike="noStrike">
                <a:solidFill>
                  <a:srgbClr val="000000"/>
                </a:solidFill>
                <a:latin typeface="Calibri"/>
                <a:ea typeface="Noto Sans CJK SC"/>
              </a:rPr>
              <a:t>Second level</a:t>
            </a:r>
            <a:endParaRPr b="0" lang="en-US" sz="2400" spc="-1" strike="noStrike">
              <a:solidFill>
                <a:srgbClr val="000000"/>
              </a:solidFill>
              <a:latin typeface="Nimbus Sans"/>
            </a:endParaRPr>
          </a:p>
          <a:p>
            <a:pPr lvl="2" marL="1143000" indent="-228600">
              <a:lnSpc>
                <a:spcPct val="90000"/>
              </a:lnSpc>
              <a:spcBef>
                <a:spcPts val="499"/>
              </a:spcBef>
              <a:buClr>
                <a:srgbClr val="000000"/>
              </a:buClr>
              <a:buSzPct val="45000"/>
              <a:buFont typeface="Wingdings" charset="2"/>
              <a:buChar char=""/>
            </a:pPr>
            <a:r>
              <a:rPr b="0" lang="en-US" sz="2000" spc="-1" strike="noStrike">
                <a:solidFill>
                  <a:srgbClr val="000000"/>
                </a:solidFill>
                <a:latin typeface="Calibri"/>
                <a:ea typeface="Noto Sans CJK SC"/>
              </a:rPr>
              <a:t>Third level</a:t>
            </a:r>
            <a:endParaRPr b="0" lang="en-US" sz="2000" spc="-1" strike="noStrike">
              <a:solidFill>
                <a:srgbClr val="000000"/>
              </a:solidFill>
              <a:latin typeface="Nimbus Sans"/>
            </a:endParaRPr>
          </a:p>
          <a:p>
            <a:pPr lvl="3" marL="1600200" indent="-228600">
              <a:lnSpc>
                <a:spcPct val="90000"/>
              </a:lnSpc>
              <a:spcBef>
                <a:spcPts val="499"/>
              </a:spcBef>
              <a:buClr>
                <a:srgbClr val="000000"/>
              </a:buClr>
              <a:buSzPct val="75000"/>
              <a:buFont typeface="Symbol" charset="2"/>
              <a:buChar char=""/>
            </a:pPr>
            <a:r>
              <a:rPr b="0" lang="en-US" sz="1800" spc="-1" strike="noStrike">
                <a:solidFill>
                  <a:srgbClr val="000000"/>
                </a:solidFill>
                <a:latin typeface="Calibri"/>
                <a:ea typeface="Noto Sans CJK SC"/>
              </a:rPr>
              <a:t>Fourth level</a:t>
            </a:r>
            <a:endParaRPr b="0" lang="en-US" sz="1800" spc="-1" strike="noStrike">
              <a:solidFill>
                <a:srgbClr val="000000"/>
              </a:solidFill>
              <a:latin typeface="Nimbus Sans"/>
            </a:endParaRPr>
          </a:p>
          <a:p>
            <a:pPr lvl="4" marL="2057400" indent="-228600">
              <a:lnSpc>
                <a:spcPct val="90000"/>
              </a:lnSpc>
              <a:spcBef>
                <a:spcPts val="499"/>
              </a:spcBef>
              <a:buClr>
                <a:srgbClr val="000000"/>
              </a:buClr>
              <a:buSzPct val="45000"/>
              <a:buFont typeface="Wingdings" charset="2"/>
              <a:buChar char=""/>
            </a:pPr>
            <a:r>
              <a:rPr b="0" lang="en-US" sz="1800" spc="-1" strike="noStrike">
                <a:solidFill>
                  <a:srgbClr val="000000"/>
                </a:solidFill>
                <a:latin typeface="Calibri"/>
                <a:ea typeface="Noto Sans CJK SC"/>
              </a:rPr>
              <a:t>Fifth level</a:t>
            </a:r>
            <a:endParaRPr b="0" lang="en-US" sz="1800" spc="-1" strike="noStrike">
              <a:solidFill>
                <a:srgbClr val="000000"/>
              </a:solidFill>
              <a:latin typeface="Nimbus Sans"/>
            </a:endParaRPr>
          </a:p>
        </p:txBody>
      </p:sp>
      <p:sp>
        <p:nvSpPr>
          <p:cNvPr id="115" name="PlaceHolder 3"/>
          <p:cNvSpPr>
            <a:spLocks noGrp="1"/>
          </p:cNvSpPr>
          <p:nvPr>
            <p:ph type="dt" idx="31"/>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116" name="PlaceHolder 4"/>
          <p:cNvSpPr>
            <a:spLocks noGrp="1"/>
          </p:cNvSpPr>
          <p:nvPr>
            <p:ph type="ftr" idx="32"/>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117" name="PlaceHolder 5"/>
          <p:cNvSpPr>
            <a:spLocks noGrp="1"/>
          </p:cNvSpPr>
          <p:nvPr>
            <p:ph type="sldNum" idx="33"/>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65DEE666-7EEA-4521-A336-9EAC669564F2}"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Tree>
  </p:cSld>
  <p:clrMap bg1="lt1" bg2="lt2" tx1="dk1" tx2="dk2" accent1="accent1" accent2="accent2" accent3="accent3" accent4="accent4" accent5="accent5" accent6="accent6" hlink="hlink" folHlink="folHlink"/>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7308720" y="225360"/>
            <a:ext cx="2266920" cy="4389480"/>
          </a:xfrm>
          <a:prstGeom prst="rect">
            <a:avLst/>
          </a:prstGeom>
          <a:noFill/>
          <a:ln w="12600">
            <a:noFill/>
          </a:ln>
        </p:spPr>
        <p:txBody>
          <a:bodyPr lIns="0" rIns="0" tIns="0" bIns="0" anchor="ctr" anchorCtr="1" vert="eaVert">
            <a:noAutofit/>
          </a:bodyPr>
          <a:p>
            <a:pPr indent="0" algn="ctr">
              <a:lnSpc>
                <a:spcPct val="100000"/>
              </a:lnSpc>
              <a:buNone/>
            </a:pPr>
            <a:r>
              <a:rPr b="0" lang="en-US" sz="4400" spc="-1" strike="noStrike">
                <a:solidFill>
                  <a:srgbClr val="000000"/>
                </a:solidFill>
                <a:latin typeface="Nimbus Sans"/>
                <a:ea typeface="Noto Sans CJK SC"/>
              </a:rPr>
              <a:t>Click to edit Master title style</a:t>
            </a:r>
            <a:endParaRPr b="0" lang="en-US" sz="4400" spc="-1" strike="noStrike">
              <a:solidFill>
                <a:srgbClr val="000000"/>
              </a:solidFill>
              <a:latin typeface="Nimbus Sans"/>
            </a:endParaRPr>
          </a:p>
        </p:txBody>
      </p:sp>
      <p:sp>
        <p:nvSpPr>
          <p:cNvPr id="119" name="PlaceHolder 2"/>
          <p:cNvSpPr>
            <a:spLocks noGrp="1"/>
          </p:cNvSpPr>
          <p:nvPr>
            <p:ph type="body"/>
          </p:nvPr>
        </p:nvSpPr>
        <p:spPr>
          <a:xfrm>
            <a:off x="503280" y="225360"/>
            <a:ext cx="6653160" cy="4389480"/>
          </a:xfrm>
          <a:prstGeom prst="rect">
            <a:avLst/>
          </a:prstGeom>
          <a:noFill/>
          <a:ln w="12600">
            <a:noFill/>
          </a:ln>
        </p:spPr>
        <p:txBody>
          <a:bodyPr lIns="0" rIns="0" tIns="0" bIns="0" anchor="t" vert="eaVert">
            <a:normAutofit/>
          </a:bodyPr>
          <a:p>
            <a:pPr marL="432000" indent="-324000">
              <a:lnSpc>
                <a:spcPct val="100000"/>
              </a:lnSpc>
              <a:spcBef>
                <a:spcPts val="1414"/>
              </a:spcBef>
              <a:buClr>
                <a:srgbClr val="000000"/>
              </a:buClr>
              <a:buSzPct val="45000"/>
              <a:buFont typeface="Wingdings" charset="2"/>
              <a:buChar char=""/>
            </a:pPr>
            <a:r>
              <a:rPr b="0" lang="en-US" sz="3200" spc="-1" strike="noStrike">
                <a:solidFill>
                  <a:srgbClr val="000000"/>
                </a:solidFill>
                <a:latin typeface="Nimbus Sans"/>
                <a:ea typeface="Noto Sans CJK SC"/>
              </a:rPr>
              <a:t>Click to edit Master text styles</a:t>
            </a:r>
            <a:endParaRPr b="0" lang="en-US" sz="3200" spc="-1" strike="noStrike">
              <a:solidFill>
                <a:srgbClr val="000000"/>
              </a:solidFill>
              <a:latin typeface="Nimbus Sans"/>
            </a:endParaRPr>
          </a:p>
          <a:p>
            <a:pPr lvl="1" marL="685800" indent="-228600">
              <a:lnSpc>
                <a:spcPct val="90000"/>
              </a:lnSpc>
              <a:spcBef>
                <a:spcPts val="499"/>
              </a:spcBef>
              <a:buClr>
                <a:srgbClr val="000000"/>
              </a:buClr>
              <a:buSzPct val="75000"/>
              <a:buFont typeface="Symbol" charset="2"/>
              <a:buChar char=""/>
            </a:pPr>
            <a:r>
              <a:rPr b="0" lang="en-US" sz="2400" spc="-1" strike="noStrike">
                <a:solidFill>
                  <a:srgbClr val="000000"/>
                </a:solidFill>
                <a:latin typeface="Calibri"/>
                <a:ea typeface="Noto Sans CJK SC"/>
              </a:rPr>
              <a:t>Second level</a:t>
            </a:r>
            <a:endParaRPr b="0" lang="en-US" sz="2400" spc="-1" strike="noStrike">
              <a:solidFill>
                <a:srgbClr val="000000"/>
              </a:solidFill>
              <a:latin typeface="Nimbus Sans"/>
            </a:endParaRPr>
          </a:p>
          <a:p>
            <a:pPr lvl="2" marL="1143000" indent="-228600">
              <a:lnSpc>
                <a:spcPct val="90000"/>
              </a:lnSpc>
              <a:spcBef>
                <a:spcPts val="499"/>
              </a:spcBef>
              <a:buClr>
                <a:srgbClr val="000000"/>
              </a:buClr>
              <a:buSzPct val="45000"/>
              <a:buFont typeface="Wingdings" charset="2"/>
              <a:buChar char=""/>
            </a:pPr>
            <a:r>
              <a:rPr b="0" lang="en-US" sz="2000" spc="-1" strike="noStrike">
                <a:solidFill>
                  <a:srgbClr val="000000"/>
                </a:solidFill>
                <a:latin typeface="Calibri"/>
                <a:ea typeface="Noto Sans CJK SC"/>
              </a:rPr>
              <a:t>Third level</a:t>
            </a:r>
            <a:endParaRPr b="0" lang="en-US" sz="2000" spc="-1" strike="noStrike">
              <a:solidFill>
                <a:srgbClr val="000000"/>
              </a:solidFill>
              <a:latin typeface="Nimbus Sans"/>
            </a:endParaRPr>
          </a:p>
          <a:p>
            <a:pPr lvl="3" marL="1600200" indent="-228600">
              <a:lnSpc>
                <a:spcPct val="90000"/>
              </a:lnSpc>
              <a:spcBef>
                <a:spcPts val="499"/>
              </a:spcBef>
              <a:buClr>
                <a:srgbClr val="000000"/>
              </a:buClr>
              <a:buSzPct val="75000"/>
              <a:buFont typeface="Symbol" charset="2"/>
              <a:buChar char=""/>
            </a:pPr>
            <a:r>
              <a:rPr b="0" lang="en-US" sz="1800" spc="-1" strike="noStrike">
                <a:solidFill>
                  <a:srgbClr val="000000"/>
                </a:solidFill>
                <a:latin typeface="Calibri"/>
                <a:ea typeface="Noto Sans CJK SC"/>
              </a:rPr>
              <a:t>Fourth level</a:t>
            </a:r>
            <a:endParaRPr b="0" lang="en-US" sz="1800" spc="-1" strike="noStrike">
              <a:solidFill>
                <a:srgbClr val="000000"/>
              </a:solidFill>
              <a:latin typeface="Nimbus Sans"/>
            </a:endParaRPr>
          </a:p>
          <a:p>
            <a:pPr lvl="4" marL="2057400" indent="-228600">
              <a:lnSpc>
                <a:spcPct val="90000"/>
              </a:lnSpc>
              <a:spcBef>
                <a:spcPts val="499"/>
              </a:spcBef>
              <a:buClr>
                <a:srgbClr val="000000"/>
              </a:buClr>
              <a:buSzPct val="45000"/>
              <a:buFont typeface="Wingdings" charset="2"/>
              <a:buChar char=""/>
            </a:pPr>
            <a:r>
              <a:rPr b="0" lang="en-US" sz="1800" spc="-1" strike="noStrike">
                <a:solidFill>
                  <a:srgbClr val="000000"/>
                </a:solidFill>
                <a:latin typeface="Calibri"/>
                <a:ea typeface="Noto Sans CJK SC"/>
              </a:rPr>
              <a:t>Fifth level</a:t>
            </a:r>
            <a:endParaRPr b="0" lang="en-US" sz="1800" spc="-1" strike="noStrike">
              <a:solidFill>
                <a:srgbClr val="000000"/>
              </a:solidFill>
              <a:latin typeface="Nimbus Sans"/>
            </a:endParaRPr>
          </a:p>
        </p:txBody>
      </p:sp>
      <p:sp>
        <p:nvSpPr>
          <p:cNvPr id="120" name="PlaceHolder 3"/>
          <p:cNvSpPr>
            <a:spLocks noGrp="1"/>
          </p:cNvSpPr>
          <p:nvPr>
            <p:ph type="dt" idx="34"/>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121" name="PlaceHolder 4"/>
          <p:cNvSpPr>
            <a:spLocks noGrp="1"/>
          </p:cNvSpPr>
          <p:nvPr>
            <p:ph type="ftr" idx="35"/>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122" name="PlaceHolder 5"/>
          <p:cNvSpPr>
            <a:spLocks noGrp="1"/>
          </p:cNvSpPr>
          <p:nvPr>
            <p:ph type="sldNum" idx="36"/>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F7A56D9F-6D9D-469F-9C90-535F2C77C913}"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Tree>
  </p:cSld>
  <p:clrMap bg1="lt1" bg2="lt2" tx1="dk1" tx2="dk2" accent1="accent1" accent2="accent2" accent3="accent3" accent4="accent4" accent5="accent5" accent6="accent6" hlink="hlink" folHlink="folHlink"/>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1260360" y="928800"/>
            <a:ext cx="7559640" cy="1973160"/>
          </a:xfrm>
          <a:prstGeom prst="rect">
            <a:avLst/>
          </a:prstGeom>
          <a:noFill/>
          <a:ln w="12600">
            <a:noFill/>
          </a:ln>
        </p:spPr>
        <p:txBody>
          <a:bodyPr lIns="0" rIns="0" tIns="0" bIns="0" anchor="b" anchorCtr="1">
            <a:noAutofit/>
          </a:bodyPr>
          <a:p>
            <a:pPr indent="0" algn="ctr">
              <a:lnSpc>
                <a:spcPct val="100000"/>
              </a:lnSpc>
              <a:buNone/>
            </a:pPr>
            <a:r>
              <a:rPr b="0" lang="en-US" sz="6000" spc="-1" strike="noStrike">
                <a:solidFill>
                  <a:srgbClr val="000000"/>
                </a:solidFill>
                <a:latin typeface="Nimbus Sans"/>
                <a:ea typeface="Noto Sans CJK SC"/>
              </a:rPr>
              <a:t>Click to edit Master title style</a:t>
            </a:r>
            <a:endParaRPr b="0" lang="en-US" sz="6000" spc="-1" strike="noStrike">
              <a:solidFill>
                <a:srgbClr val="000000"/>
              </a:solidFill>
              <a:latin typeface="Nimbus Sans"/>
            </a:endParaRPr>
          </a:p>
        </p:txBody>
      </p:sp>
      <p:sp>
        <p:nvSpPr>
          <p:cNvPr id="13" name="PlaceHolder 2"/>
          <p:cNvSpPr>
            <a:spLocks noGrp="1"/>
          </p:cNvSpPr>
          <p:nvPr>
            <p:ph type="dt" idx="4"/>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14" name="PlaceHolder 3"/>
          <p:cNvSpPr>
            <a:spLocks noGrp="1"/>
          </p:cNvSpPr>
          <p:nvPr>
            <p:ph type="ftr" idx="5"/>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15" name="PlaceHolder 4"/>
          <p:cNvSpPr>
            <a:spLocks noGrp="1"/>
          </p:cNvSpPr>
          <p:nvPr>
            <p:ph type="sldNum" idx="6"/>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6A1AA330-26D7-49B9-8559-4145958A28F3}"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
        <p:nvSpPr>
          <p:cNvPr id="16" name="PlaceHolder 5"/>
          <p:cNvSpPr>
            <a:spLocks noGrp="1"/>
          </p:cNvSpPr>
          <p:nvPr>
            <p:ph type="body"/>
          </p:nvPr>
        </p:nvSpPr>
        <p:spPr>
          <a:xfrm>
            <a:off x="504000" y="1326600"/>
            <a:ext cx="9072000" cy="328860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Tree>
  </p:cSld>
  <p:clrMap bg1="lt1" bg2="lt2" tx1="dk1" tx2="dk2" accent1="accent1" accent2="accent2" accent3="accent3" accent4="accent4" accent5="accent5" accent6="accent6" hlink="hlink" folHlink="folHlink"/>
  <p:sldLayoutIdLst>
    <p:sldLayoutId id="2147483651" r:id="rId2"/>
    <p:sldLayoutId id="2147483652"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71640" cy="946440"/>
          </a:xfrm>
          <a:prstGeom prst="rect">
            <a:avLst/>
          </a:prstGeom>
          <a:noFill/>
          <a:ln w="12600">
            <a:noFill/>
          </a:ln>
        </p:spPr>
        <p:txBody>
          <a:bodyPr lIns="0" rIns="0" tIns="0" bIns="0" anchor="ctr" anchorCtr="1">
            <a:noAutofit/>
          </a:bodyPr>
          <a:p>
            <a:pPr indent="0" algn="ctr">
              <a:lnSpc>
                <a:spcPct val="100000"/>
              </a:lnSpc>
              <a:buNone/>
            </a:pPr>
            <a:r>
              <a:rPr b="0" lang="en-US" sz="4400" spc="-1" strike="noStrike">
                <a:solidFill>
                  <a:srgbClr val="000000"/>
                </a:solidFill>
                <a:latin typeface="Nimbus Sans"/>
                <a:ea typeface="Noto Sans CJK SC"/>
              </a:rPr>
              <a:t>Click to edit Master title style</a:t>
            </a:r>
            <a:endParaRPr b="0" lang="en-US" sz="4400" spc="-1" strike="noStrike">
              <a:solidFill>
                <a:srgbClr val="000000"/>
              </a:solidFill>
              <a:latin typeface="Nimbus Sans"/>
            </a:endParaRPr>
          </a:p>
        </p:txBody>
      </p:sp>
      <p:sp>
        <p:nvSpPr>
          <p:cNvPr id="25" name="PlaceHolder 2"/>
          <p:cNvSpPr>
            <a:spLocks noGrp="1"/>
          </p:cNvSpPr>
          <p:nvPr>
            <p:ph type="title"/>
          </p:nvPr>
        </p:nvSpPr>
        <p:spPr>
          <a:xfrm>
            <a:off x="504000" y="1326600"/>
            <a:ext cx="9071640" cy="3288240"/>
          </a:xfrm>
          <a:prstGeom prst="rect">
            <a:avLst/>
          </a:prstGeom>
          <a:noFill/>
          <a:ln w="12600">
            <a:noFill/>
          </a:ln>
        </p:spPr>
        <p:txBody>
          <a:bodyPr lIns="0" rIns="0" tIns="0" bIns="0" anchor="t">
            <a:normAutofit/>
          </a:bodyPr>
          <a:p>
            <a:pPr indent="0" algn="ctr">
              <a:lnSpc>
                <a:spcPct val="100000"/>
              </a:lnSpc>
              <a:spcBef>
                <a:spcPts val="1414"/>
              </a:spcBef>
              <a:buNone/>
            </a:pPr>
            <a:r>
              <a:rPr b="0" lang="en-US" sz="3200" spc="-1" strike="noStrike">
                <a:solidFill>
                  <a:srgbClr val="000000"/>
                </a:solidFill>
                <a:latin typeface="Nimbus Sans"/>
                <a:ea typeface="Noto Sans CJK SC"/>
              </a:rPr>
              <a:t>Click to edit Master text styles</a:t>
            </a:r>
            <a:endParaRPr b="0" lang="en-US" sz="3200" spc="-1" strike="noStrike">
              <a:solidFill>
                <a:srgbClr val="000000"/>
              </a:solidFill>
              <a:latin typeface="Nimbus Sans"/>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ea typeface="Noto Sans CJK SC"/>
              </a:rPr>
              <a:t>Second level</a:t>
            </a:r>
            <a:endParaRPr b="0" lang="en-US" sz="2400" spc="-1" strike="noStrike">
              <a:solidFill>
                <a:srgbClr val="000000"/>
              </a:solidFill>
              <a:latin typeface="Nimbus Sans"/>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ea typeface="Noto Sans CJK SC"/>
              </a:rPr>
              <a:t>Third level</a:t>
            </a:r>
            <a:endParaRPr b="0" lang="en-US" sz="2000" spc="-1" strike="noStrike">
              <a:solidFill>
                <a:srgbClr val="000000"/>
              </a:solidFill>
              <a:latin typeface="Nimbus Sans"/>
            </a:endParaRPr>
          </a:p>
          <a:p>
            <a:pPr lvl="3" marL="16002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Fourth level</a:t>
            </a:r>
            <a:endParaRPr b="0" lang="en-US" sz="1800" spc="-1" strike="noStrike">
              <a:solidFill>
                <a:srgbClr val="000000"/>
              </a:solidFill>
              <a:latin typeface="Nimbus Sans"/>
            </a:endParaRPr>
          </a:p>
          <a:p>
            <a:pPr lvl="4" marL="20574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Fifth level</a:t>
            </a:r>
            <a:endParaRPr b="0" lang="en-US" sz="1800" spc="-1" strike="noStrike">
              <a:solidFill>
                <a:srgbClr val="000000"/>
              </a:solidFill>
              <a:latin typeface="Nimbus Sans"/>
            </a:endParaRPr>
          </a:p>
        </p:txBody>
      </p:sp>
      <p:sp>
        <p:nvSpPr>
          <p:cNvPr id="26" name="PlaceHolder 3"/>
          <p:cNvSpPr>
            <a:spLocks noGrp="1"/>
          </p:cNvSpPr>
          <p:nvPr>
            <p:ph type="dt" idx="7"/>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27" name="PlaceHolder 4"/>
          <p:cNvSpPr>
            <a:spLocks noGrp="1"/>
          </p:cNvSpPr>
          <p:nvPr>
            <p:ph type="ftr" idx="8"/>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28" name="PlaceHolder 5"/>
          <p:cNvSpPr>
            <a:spLocks noGrp="1"/>
          </p:cNvSpPr>
          <p:nvPr>
            <p:ph type="sldNum" idx="9"/>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E4F17A39-F86A-4103-A14D-883B2E3BB2EC}"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
        <p:nvSpPr>
          <p:cNvPr id="29" name="PlaceHolder 6"/>
          <p:cNvSpPr>
            <a:spLocks noGrp="1"/>
          </p:cNvSpPr>
          <p:nvPr>
            <p:ph type="title"/>
          </p:nvPr>
        </p:nvSpPr>
        <p:spPr>
          <a:xfrm>
            <a:off x="504000" y="1326600"/>
            <a:ext cx="9072000" cy="3288600"/>
          </a:xfrm>
          <a:prstGeom prst="rect">
            <a:avLst/>
          </a:prstGeom>
          <a:noFill/>
          <a:ln w="12600">
            <a:noFill/>
          </a:ln>
        </p:spPr>
        <p:txBody>
          <a:bodyPr lIns="0" rIns="0" tIns="0" bIns="0" anchor="t">
            <a:normAutofit/>
          </a:bodyPr>
          <a:p>
            <a:pPr indent="0" algn="ctr">
              <a:buNone/>
            </a:pPr>
            <a:endParaRPr b="0" lang="en-US" sz="4400" spc="-1" strike="noStrike">
              <a:solidFill>
                <a:srgbClr val="000000"/>
              </a:solidFill>
              <a:latin typeface="Nimbus Sans"/>
            </a:endParaRPr>
          </a:p>
        </p:txBody>
      </p:sp>
      <p:sp>
        <p:nvSpPr>
          <p:cNvPr id="30" name="PlaceHolder 7"/>
          <p:cNvSpPr>
            <a:spLocks noGrp="1"/>
          </p:cNvSpPr>
          <p:nvPr>
            <p:ph type="body"/>
          </p:nvPr>
        </p:nvSpPr>
        <p:spPr>
          <a:xfrm>
            <a:off x="504000" y="1326600"/>
            <a:ext cx="9072000" cy="3288600"/>
          </a:xfrm>
          <a:prstGeom prst="rect">
            <a:avLst/>
          </a:prstGeom>
          <a:noFill/>
          <a:ln w="1260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Nimbus Sans"/>
              </a:rPr>
              <a:t>Click to edit the outline text format</a:t>
            </a:r>
            <a:endParaRPr b="0" lang="en-US" sz="3200" spc="-1" strike="noStrike">
              <a:solidFill>
                <a:srgbClr val="000000"/>
              </a:solidFill>
              <a:latin typeface="Nimbus Sans"/>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Nimbus Sans"/>
              </a:rPr>
              <a:t>Second Outline Level</a:t>
            </a:r>
            <a:endParaRPr b="0" lang="en-US" sz="2800" spc="-1" strike="noStrike">
              <a:solidFill>
                <a:srgbClr val="000000"/>
              </a:solidFill>
              <a:latin typeface="Nimbus Sans"/>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Nimbus Sans"/>
              </a:rPr>
              <a:t>Third Outline Level</a:t>
            </a:r>
            <a:endParaRPr b="0" lang="en-US" sz="2400" spc="-1" strike="noStrike">
              <a:solidFill>
                <a:srgbClr val="000000"/>
              </a:solidFill>
              <a:latin typeface="Nimbus Sans"/>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Nimbus Sans"/>
              </a:rPr>
              <a:t>Fourth Outline Level</a:t>
            </a:r>
            <a:endParaRPr b="0" lang="en-US" sz="2000" spc="-1" strike="noStrike">
              <a:solidFill>
                <a:srgbClr val="000000"/>
              </a:solidFill>
              <a:latin typeface="Nimbus Sans"/>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Nimbus Sans"/>
              </a:rPr>
              <a:t>Fifth Outline Level</a:t>
            </a:r>
            <a:endParaRPr b="0" lang="en-US" sz="2000" spc="-1" strike="noStrike">
              <a:solidFill>
                <a:srgbClr val="000000"/>
              </a:solidFill>
              <a:latin typeface="Nimbus Sans"/>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Nimbus Sans"/>
              </a:rPr>
              <a:t>Sixth Outline Level</a:t>
            </a:r>
            <a:endParaRPr b="0" lang="en-US" sz="2000" spc="-1" strike="noStrike">
              <a:solidFill>
                <a:srgbClr val="000000"/>
              </a:solidFill>
              <a:latin typeface="Nimbus Sans"/>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Nimbus Sans"/>
              </a:rPr>
              <a:t>Seventh Outline Level</a:t>
            </a:r>
            <a:endParaRPr b="0" lang="en-US" sz="2000" spc="-1" strike="noStrike">
              <a:solidFill>
                <a:srgbClr val="000000"/>
              </a:solidFill>
              <a:latin typeface="Nimbus Sans"/>
            </a:endParaRPr>
          </a:p>
        </p:txBody>
      </p:sp>
    </p:spTree>
  </p:cSld>
  <p:clrMap bg1="lt1" bg2="lt2" tx1="dk1" tx2="dk2" accent1="accent1" accent2="accent2" accent3="accent3" accent4="accent4" accent5="accent5" accent6="accent6" hlink="hlink" folHlink="folHlink"/>
  <p:sldLayoutIdLst>
    <p:sldLayoutId id="2147483654" r:id="rId2"/>
    <p:sldLayoutId id="2147483655"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87240" y="1414440"/>
            <a:ext cx="8694720" cy="2357280"/>
          </a:xfrm>
          <a:prstGeom prst="rect">
            <a:avLst/>
          </a:prstGeom>
          <a:noFill/>
          <a:ln w="12600">
            <a:noFill/>
          </a:ln>
        </p:spPr>
        <p:txBody>
          <a:bodyPr lIns="0" rIns="0" tIns="0" bIns="0" anchor="b" anchorCtr="1">
            <a:noAutofit/>
          </a:bodyPr>
          <a:p>
            <a:pPr indent="0" algn="ctr">
              <a:lnSpc>
                <a:spcPct val="100000"/>
              </a:lnSpc>
              <a:buNone/>
            </a:pPr>
            <a:r>
              <a:rPr b="0" lang="en-US" sz="6000" spc="-1" strike="noStrike">
                <a:solidFill>
                  <a:srgbClr val="000000"/>
                </a:solidFill>
                <a:latin typeface="Nimbus Sans"/>
                <a:ea typeface="Noto Sans CJK SC"/>
              </a:rPr>
              <a:t>Click to edit Master title style</a:t>
            </a:r>
            <a:endParaRPr b="0" lang="en-US" sz="6000" spc="-1" strike="noStrike">
              <a:solidFill>
                <a:srgbClr val="000000"/>
              </a:solidFill>
              <a:latin typeface="Nimbus Sans"/>
            </a:endParaRPr>
          </a:p>
        </p:txBody>
      </p:sp>
      <p:sp>
        <p:nvSpPr>
          <p:cNvPr id="39" name="PlaceHolder 2"/>
          <p:cNvSpPr>
            <a:spLocks noGrp="1"/>
          </p:cNvSpPr>
          <p:nvPr>
            <p:ph type="body"/>
          </p:nvPr>
        </p:nvSpPr>
        <p:spPr>
          <a:xfrm>
            <a:off x="687240" y="3794040"/>
            <a:ext cx="8694720" cy="1241280"/>
          </a:xfrm>
          <a:prstGeom prst="rect">
            <a:avLst/>
          </a:prstGeom>
          <a:noFill/>
          <a:ln w="12600">
            <a:noFill/>
          </a:ln>
        </p:spPr>
        <p:txBody>
          <a:bodyPr lIns="0" rIns="0" tIns="0" bIns="0" anchor="t">
            <a:normAutofit/>
          </a:bodyPr>
          <a:p>
            <a:pPr marL="432000" indent="-324000">
              <a:lnSpc>
                <a:spcPct val="100000"/>
              </a:lnSpc>
              <a:spcBef>
                <a:spcPts val="1414"/>
              </a:spcBef>
              <a:buClr>
                <a:srgbClr val="000000"/>
              </a:buClr>
              <a:buSzPct val="45000"/>
              <a:buFont typeface="Wingdings" charset="2"/>
              <a:buChar char=""/>
            </a:pPr>
            <a:r>
              <a:rPr b="0" lang="en-US" sz="2400" spc="-1" strike="noStrike">
                <a:solidFill>
                  <a:srgbClr val="898989"/>
                </a:solidFill>
                <a:latin typeface="Nimbus Sans"/>
                <a:ea typeface="Noto Sans CJK SC"/>
              </a:rPr>
              <a:t>Click to edit Master text styles</a:t>
            </a:r>
            <a:endParaRPr b="0" lang="en-US" sz="2400" spc="-1" strike="noStrike">
              <a:solidFill>
                <a:srgbClr val="000000"/>
              </a:solidFill>
              <a:latin typeface="Nimbus Sans"/>
            </a:endParaRPr>
          </a:p>
        </p:txBody>
      </p:sp>
      <p:sp>
        <p:nvSpPr>
          <p:cNvPr id="40" name="PlaceHolder 3"/>
          <p:cNvSpPr>
            <a:spLocks noGrp="1"/>
          </p:cNvSpPr>
          <p:nvPr>
            <p:ph type="dt" idx="10"/>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41" name="PlaceHolder 4"/>
          <p:cNvSpPr>
            <a:spLocks noGrp="1"/>
          </p:cNvSpPr>
          <p:nvPr>
            <p:ph type="ftr" idx="11"/>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42" name="PlaceHolder 5"/>
          <p:cNvSpPr>
            <a:spLocks noGrp="1"/>
          </p:cNvSpPr>
          <p:nvPr>
            <p:ph type="sldNum" idx="12"/>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F03B2381-2C6F-4C19-8C0E-3ED21038E8B8}"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1640" cy="946440"/>
          </a:xfrm>
          <a:prstGeom prst="rect">
            <a:avLst/>
          </a:prstGeom>
          <a:noFill/>
          <a:ln w="12600">
            <a:noFill/>
          </a:ln>
        </p:spPr>
        <p:txBody>
          <a:bodyPr lIns="0" rIns="0" tIns="0" bIns="0" anchor="ctr" anchorCtr="1">
            <a:noAutofit/>
          </a:bodyPr>
          <a:p>
            <a:pPr indent="0" algn="ctr">
              <a:lnSpc>
                <a:spcPct val="100000"/>
              </a:lnSpc>
              <a:buNone/>
            </a:pPr>
            <a:r>
              <a:rPr b="0" lang="en-US" sz="4400" spc="-1" strike="noStrike">
                <a:solidFill>
                  <a:srgbClr val="000000"/>
                </a:solidFill>
                <a:latin typeface="Nimbus Sans"/>
                <a:ea typeface="Noto Sans CJK SC"/>
              </a:rPr>
              <a:t>Click to edit Master title style</a:t>
            </a:r>
            <a:endParaRPr b="0" lang="en-US" sz="4400" spc="-1" strike="noStrike">
              <a:solidFill>
                <a:srgbClr val="000000"/>
              </a:solidFill>
              <a:latin typeface="Nimbus Sans"/>
            </a:endParaRPr>
          </a:p>
        </p:txBody>
      </p:sp>
      <p:sp>
        <p:nvSpPr>
          <p:cNvPr id="51" name="PlaceHolder 2"/>
          <p:cNvSpPr>
            <a:spLocks noGrp="1"/>
          </p:cNvSpPr>
          <p:nvPr>
            <p:ph type="title"/>
          </p:nvPr>
        </p:nvSpPr>
        <p:spPr>
          <a:xfrm>
            <a:off x="503280" y="1327320"/>
            <a:ext cx="4459320" cy="3287880"/>
          </a:xfrm>
          <a:prstGeom prst="rect">
            <a:avLst/>
          </a:prstGeom>
          <a:noFill/>
          <a:ln w="12600">
            <a:noFill/>
          </a:ln>
        </p:spPr>
        <p:txBody>
          <a:bodyPr lIns="0" rIns="0" tIns="0" bIns="0" anchor="t">
            <a:normAutofit/>
          </a:bodyPr>
          <a:p>
            <a:pPr indent="0" algn="ctr">
              <a:lnSpc>
                <a:spcPct val="100000"/>
              </a:lnSpc>
              <a:spcBef>
                <a:spcPts val="1414"/>
              </a:spcBef>
              <a:buNone/>
            </a:pPr>
            <a:r>
              <a:rPr b="0" lang="en-US" sz="3200" spc="-1" strike="noStrike">
                <a:solidFill>
                  <a:srgbClr val="000000"/>
                </a:solidFill>
                <a:latin typeface="Nimbus Sans"/>
                <a:ea typeface="Noto Sans CJK SC"/>
              </a:rPr>
              <a:t>Click to edit Master text styles</a:t>
            </a:r>
            <a:endParaRPr b="0" lang="en-US" sz="3200" spc="-1" strike="noStrike">
              <a:solidFill>
                <a:srgbClr val="000000"/>
              </a:solidFill>
              <a:latin typeface="Nimbus Sans"/>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ea typeface="Noto Sans CJK SC"/>
              </a:rPr>
              <a:t>Second level</a:t>
            </a:r>
            <a:endParaRPr b="0" lang="en-US" sz="2400" spc="-1" strike="noStrike">
              <a:solidFill>
                <a:srgbClr val="000000"/>
              </a:solidFill>
              <a:latin typeface="Nimbus Sans"/>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ea typeface="Noto Sans CJK SC"/>
              </a:rPr>
              <a:t>Third level</a:t>
            </a:r>
            <a:endParaRPr b="0" lang="en-US" sz="2000" spc="-1" strike="noStrike">
              <a:solidFill>
                <a:srgbClr val="000000"/>
              </a:solidFill>
              <a:latin typeface="Nimbus Sans"/>
            </a:endParaRPr>
          </a:p>
          <a:p>
            <a:pPr lvl="3" marL="16002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Fourth level</a:t>
            </a:r>
            <a:endParaRPr b="0" lang="en-US" sz="1800" spc="-1" strike="noStrike">
              <a:solidFill>
                <a:srgbClr val="000000"/>
              </a:solidFill>
              <a:latin typeface="Nimbus Sans"/>
            </a:endParaRPr>
          </a:p>
          <a:p>
            <a:pPr lvl="4" marL="20574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Fifth level</a:t>
            </a:r>
            <a:endParaRPr b="0" lang="en-US" sz="1800" spc="-1" strike="noStrike">
              <a:solidFill>
                <a:srgbClr val="000000"/>
              </a:solidFill>
              <a:latin typeface="Nimbus Sans"/>
            </a:endParaRPr>
          </a:p>
        </p:txBody>
      </p:sp>
      <p:sp>
        <p:nvSpPr>
          <p:cNvPr id="52" name="PlaceHolder 3"/>
          <p:cNvSpPr>
            <a:spLocks noGrp="1"/>
          </p:cNvSpPr>
          <p:nvPr>
            <p:ph type="title"/>
          </p:nvPr>
        </p:nvSpPr>
        <p:spPr>
          <a:xfrm>
            <a:off x="5114880" y="1327320"/>
            <a:ext cx="4460760" cy="3287880"/>
          </a:xfrm>
          <a:prstGeom prst="rect">
            <a:avLst/>
          </a:prstGeom>
          <a:noFill/>
          <a:ln w="12600">
            <a:noFill/>
          </a:ln>
        </p:spPr>
        <p:txBody>
          <a:bodyPr lIns="0" rIns="0" tIns="0" bIns="0" anchor="t">
            <a:normAutofit/>
          </a:bodyPr>
          <a:p>
            <a:pPr indent="0" algn="ctr">
              <a:lnSpc>
                <a:spcPct val="100000"/>
              </a:lnSpc>
              <a:spcBef>
                <a:spcPts val="1414"/>
              </a:spcBef>
              <a:buNone/>
            </a:pPr>
            <a:r>
              <a:rPr b="0" lang="en-US" sz="3200" spc="-1" strike="noStrike">
                <a:solidFill>
                  <a:srgbClr val="000000"/>
                </a:solidFill>
                <a:latin typeface="Nimbus Sans"/>
                <a:ea typeface="Noto Sans CJK SC"/>
              </a:rPr>
              <a:t>Click to edit Master text styles</a:t>
            </a:r>
            <a:endParaRPr b="0" lang="en-US" sz="3200" spc="-1" strike="noStrike">
              <a:solidFill>
                <a:srgbClr val="000000"/>
              </a:solidFill>
              <a:latin typeface="Nimbus Sans"/>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ea typeface="Noto Sans CJK SC"/>
              </a:rPr>
              <a:t>Second level</a:t>
            </a:r>
            <a:endParaRPr b="0" lang="en-US" sz="2400" spc="-1" strike="noStrike">
              <a:solidFill>
                <a:srgbClr val="000000"/>
              </a:solidFill>
              <a:latin typeface="Nimbus Sans"/>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ea typeface="Noto Sans CJK SC"/>
              </a:rPr>
              <a:t>Third level</a:t>
            </a:r>
            <a:endParaRPr b="0" lang="en-US" sz="2000" spc="-1" strike="noStrike">
              <a:solidFill>
                <a:srgbClr val="000000"/>
              </a:solidFill>
              <a:latin typeface="Nimbus Sans"/>
            </a:endParaRPr>
          </a:p>
          <a:p>
            <a:pPr lvl="3" marL="16002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Fourth level</a:t>
            </a:r>
            <a:endParaRPr b="0" lang="en-US" sz="1800" spc="-1" strike="noStrike">
              <a:solidFill>
                <a:srgbClr val="000000"/>
              </a:solidFill>
              <a:latin typeface="Nimbus Sans"/>
            </a:endParaRPr>
          </a:p>
          <a:p>
            <a:pPr lvl="4" marL="20574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Fifth level</a:t>
            </a:r>
            <a:endParaRPr b="0" lang="en-US" sz="1800" spc="-1" strike="noStrike">
              <a:solidFill>
                <a:srgbClr val="000000"/>
              </a:solidFill>
              <a:latin typeface="Nimbus Sans"/>
            </a:endParaRPr>
          </a:p>
        </p:txBody>
      </p:sp>
      <p:sp>
        <p:nvSpPr>
          <p:cNvPr id="53" name="PlaceHolder 4"/>
          <p:cNvSpPr>
            <a:spLocks noGrp="1"/>
          </p:cNvSpPr>
          <p:nvPr>
            <p:ph type="dt" idx="13"/>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54" name="PlaceHolder 5"/>
          <p:cNvSpPr>
            <a:spLocks noGrp="1"/>
          </p:cNvSpPr>
          <p:nvPr>
            <p:ph type="ftr" idx="14"/>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55" name="PlaceHolder 6"/>
          <p:cNvSpPr>
            <a:spLocks noGrp="1"/>
          </p:cNvSpPr>
          <p:nvPr>
            <p:ph type="sldNum" idx="15"/>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2EBD3245-2218-429C-AE5F-08CE73551BEE}"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693720" y="301680"/>
            <a:ext cx="8694720" cy="1096920"/>
          </a:xfrm>
          <a:prstGeom prst="rect">
            <a:avLst/>
          </a:prstGeom>
          <a:noFill/>
          <a:ln w="12600">
            <a:noFill/>
          </a:ln>
        </p:spPr>
        <p:txBody>
          <a:bodyPr lIns="0" rIns="0" tIns="0" bIns="0" anchor="ctr" anchorCtr="1">
            <a:noAutofit/>
          </a:bodyPr>
          <a:p>
            <a:pPr indent="0" algn="ctr">
              <a:lnSpc>
                <a:spcPct val="100000"/>
              </a:lnSpc>
              <a:buNone/>
            </a:pPr>
            <a:r>
              <a:rPr b="0" lang="en-US" sz="4400" spc="-1" strike="noStrike">
                <a:solidFill>
                  <a:srgbClr val="000000"/>
                </a:solidFill>
                <a:latin typeface="Nimbus Sans"/>
                <a:ea typeface="Noto Sans CJK SC"/>
              </a:rPr>
              <a:t>Click to edit Master title style</a:t>
            </a:r>
            <a:endParaRPr b="0" lang="en-US" sz="4400" spc="-1" strike="noStrike">
              <a:solidFill>
                <a:srgbClr val="000000"/>
              </a:solidFill>
              <a:latin typeface="Nimbus Sans"/>
            </a:endParaRPr>
          </a:p>
        </p:txBody>
      </p:sp>
      <p:sp>
        <p:nvSpPr>
          <p:cNvPr id="64" name="PlaceHolder 2"/>
          <p:cNvSpPr>
            <a:spLocks noGrp="1"/>
          </p:cNvSpPr>
          <p:nvPr>
            <p:ph type="body"/>
          </p:nvPr>
        </p:nvSpPr>
        <p:spPr>
          <a:xfrm>
            <a:off x="693720" y="1390680"/>
            <a:ext cx="4265640" cy="681120"/>
          </a:xfrm>
          <a:prstGeom prst="rect">
            <a:avLst/>
          </a:prstGeom>
          <a:noFill/>
          <a:ln w="12600">
            <a:noFill/>
          </a:ln>
        </p:spPr>
        <p:txBody>
          <a:bodyPr lIns="0" rIns="0" tIns="0" bIns="0" anchor="b">
            <a:normAutofit fontScale="93740"/>
          </a:bodyPr>
          <a:p>
            <a:pPr marL="432000" indent="-324000">
              <a:lnSpc>
                <a:spcPct val="100000"/>
              </a:lnSpc>
              <a:spcBef>
                <a:spcPts val="1414"/>
              </a:spcBef>
              <a:buClr>
                <a:srgbClr val="000000"/>
              </a:buClr>
              <a:buSzPct val="45000"/>
              <a:buFont typeface="Wingdings" charset="2"/>
              <a:buChar char=""/>
            </a:pPr>
            <a:r>
              <a:rPr b="1" lang="en-US" sz="2400" spc="-1" strike="noStrike">
                <a:solidFill>
                  <a:srgbClr val="000000"/>
                </a:solidFill>
                <a:latin typeface="Nimbus Sans"/>
                <a:ea typeface="Noto Sans CJK SC"/>
              </a:rPr>
              <a:t>Click to edit Master text styles</a:t>
            </a:r>
            <a:endParaRPr b="0" lang="en-US" sz="2400" spc="-1" strike="noStrike">
              <a:solidFill>
                <a:srgbClr val="000000"/>
              </a:solidFill>
              <a:latin typeface="Nimbus Sans"/>
            </a:endParaRPr>
          </a:p>
        </p:txBody>
      </p:sp>
      <p:sp>
        <p:nvSpPr>
          <p:cNvPr id="65" name="PlaceHolder 3"/>
          <p:cNvSpPr>
            <a:spLocks noGrp="1"/>
          </p:cNvSpPr>
          <p:nvPr>
            <p:ph type="title"/>
          </p:nvPr>
        </p:nvSpPr>
        <p:spPr>
          <a:xfrm>
            <a:off x="693720" y="2071800"/>
            <a:ext cx="4265640" cy="3046320"/>
          </a:xfrm>
          <a:prstGeom prst="rect">
            <a:avLst/>
          </a:prstGeom>
          <a:noFill/>
          <a:ln w="12600">
            <a:noFill/>
          </a:ln>
        </p:spPr>
        <p:txBody>
          <a:bodyPr lIns="0" rIns="0" tIns="0" bIns="0" anchor="t">
            <a:normAutofit fontScale="93422" lnSpcReduction="20000"/>
          </a:bodyPr>
          <a:p>
            <a:pPr indent="0" algn="ctr">
              <a:lnSpc>
                <a:spcPct val="100000"/>
              </a:lnSpc>
              <a:spcBef>
                <a:spcPts val="1414"/>
              </a:spcBef>
              <a:buNone/>
            </a:pPr>
            <a:r>
              <a:rPr b="0" lang="en-US" sz="3200" spc="-1" strike="noStrike">
                <a:solidFill>
                  <a:srgbClr val="000000"/>
                </a:solidFill>
                <a:latin typeface="Nimbus Sans"/>
                <a:ea typeface="Noto Sans CJK SC"/>
              </a:rPr>
              <a:t>Click to edit Master text styles</a:t>
            </a:r>
            <a:endParaRPr b="0" lang="en-US" sz="3200" spc="-1" strike="noStrike">
              <a:solidFill>
                <a:srgbClr val="000000"/>
              </a:solidFill>
              <a:latin typeface="Nimbus Sans"/>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ea typeface="Noto Sans CJK SC"/>
              </a:rPr>
              <a:t>Second level</a:t>
            </a:r>
            <a:endParaRPr b="0" lang="en-US" sz="2400" spc="-1" strike="noStrike">
              <a:solidFill>
                <a:srgbClr val="000000"/>
              </a:solidFill>
              <a:latin typeface="Nimbus Sans"/>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ea typeface="Noto Sans CJK SC"/>
              </a:rPr>
              <a:t>Third level</a:t>
            </a:r>
            <a:endParaRPr b="0" lang="en-US" sz="2000" spc="-1" strike="noStrike">
              <a:solidFill>
                <a:srgbClr val="000000"/>
              </a:solidFill>
              <a:latin typeface="Nimbus Sans"/>
            </a:endParaRPr>
          </a:p>
          <a:p>
            <a:pPr lvl="3" marL="16002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Fourth level</a:t>
            </a:r>
            <a:endParaRPr b="0" lang="en-US" sz="1800" spc="-1" strike="noStrike">
              <a:solidFill>
                <a:srgbClr val="000000"/>
              </a:solidFill>
              <a:latin typeface="Nimbus Sans"/>
            </a:endParaRPr>
          </a:p>
          <a:p>
            <a:pPr lvl="4" marL="20574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Fifth level</a:t>
            </a:r>
            <a:endParaRPr b="0" lang="en-US" sz="1800" spc="-1" strike="noStrike">
              <a:solidFill>
                <a:srgbClr val="000000"/>
              </a:solidFill>
              <a:latin typeface="Nimbus Sans"/>
            </a:endParaRPr>
          </a:p>
        </p:txBody>
      </p:sp>
      <p:sp>
        <p:nvSpPr>
          <p:cNvPr id="66" name="PlaceHolder 4"/>
          <p:cNvSpPr>
            <a:spLocks noGrp="1"/>
          </p:cNvSpPr>
          <p:nvPr>
            <p:ph type="body"/>
          </p:nvPr>
        </p:nvSpPr>
        <p:spPr>
          <a:xfrm>
            <a:off x="5103720" y="1390680"/>
            <a:ext cx="4284720" cy="681120"/>
          </a:xfrm>
          <a:prstGeom prst="rect">
            <a:avLst/>
          </a:prstGeom>
          <a:noFill/>
          <a:ln w="12600">
            <a:noFill/>
          </a:ln>
        </p:spPr>
        <p:txBody>
          <a:bodyPr lIns="0" rIns="0" tIns="0" bIns="0" anchor="b">
            <a:normAutofit fontScale="98427" lnSpcReduction="10000"/>
          </a:bodyPr>
          <a:p>
            <a:pPr indent="0">
              <a:lnSpc>
                <a:spcPct val="100000"/>
              </a:lnSpc>
              <a:spcBef>
                <a:spcPts val="1414"/>
              </a:spcBef>
            </a:pPr>
            <a:r>
              <a:rPr b="1" lang="en-US" sz="2400" spc="-1" strike="noStrike">
                <a:solidFill>
                  <a:srgbClr val="000000"/>
                </a:solidFill>
                <a:latin typeface="Nimbus Sans"/>
                <a:ea typeface="Noto Sans CJK SC"/>
              </a:rPr>
              <a:t>Click to edit Master text styles</a:t>
            </a:r>
            <a:endParaRPr b="0" lang="en-US" sz="2400" spc="-1" strike="noStrike">
              <a:solidFill>
                <a:srgbClr val="000000"/>
              </a:solidFill>
              <a:latin typeface="Nimbus Sans"/>
            </a:endParaRPr>
          </a:p>
        </p:txBody>
      </p:sp>
      <p:sp>
        <p:nvSpPr>
          <p:cNvPr id="67" name="PlaceHolder 5"/>
          <p:cNvSpPr>
            <a:spLocks noGrp="1"/>
          </p:cNvSpPr>
          <p:nvPr>
            <p:ph type="title"/>
          </p:nvPr>
        </p:nvSpPr>
        <p:spPr>
          <a:xfrm>
            <a:off x="5103720" y="2071800"/>
            <a:ext cx="4284720" cy="3046320"/>
          </a:xfrm>
          <a:prstGeom prst="rect">
            <a:avLst/>
          </a:prstGeom>
          <a:noFill/>
          <a:ln w="12600">
            <a:noFill/>
          </a:ln>
        </p:spPr>
        <p:txBody>
          <a:bodyPr lIns="0" rIns="0" tIns="0" bIns="0" anchor="t">
            <a:normAutofit fontScale="98195" lnSpcReduction="10000"/>
          </a:bodyPr>
          <a:p>
            <a:pPr indent="0" algn="ctr">
              <a:lnSpc>
                <a:spcPct val="100000"/>
              </a:lnSpc>
              <a:spcBef>
                <a:spcPts val="1414"/>
              </a:spcBef>
              <a:buNone/>
            </a:pPr>
            <a:r>
              <a:rPr b="0" lang="en-US" sz="3200" spc="-1" strike="noStrike">
                <a:solidFill>
                  <a:srgbClr val="000000"/>
                </a:solidFill>
                <a:latin typeface="Nimbus Sans"/>
                <a:ea typeface="Noto Sans CJK SC"/>
              </a:rPr>
              <a:t>Click to edit Master text styles</a:t>
            </a:r>
            <a:endParaRPr b="0" lang="en-US" sz="3200" spc="-1" strike="noStrike">
              <a:solidFill>
                <a:srgbClr val="000000"/>
              </a:solidFill>
              <a:latin typeface="Nimbus Sans"/>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ea typeface="Noto Sans CJK SC"/>
              </a:rPr>
              <a:t>Second level</a:t>
            </a:r>
            <a:endParaRPr b="0" lang="en-US" sz="2400" spc="-1" strike="noStrike">
              <a:solidFill>
                <a:srgbClr val="000000"/>
              </a:solidFill>
              <a:latin typeface="Nimbus Sans"/>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ea typeface="Noto Sans CJK SC"/>
              </a:rPr>
              <a:t>Third level</a:t>
            </a:r>
            <a:endParaRPr b="0" lang="en-US" sz="2000" spc="-1" strike="noStrike">
              <a:solidFill>
                <a:srgbClr val="000000"/>
              </a:solidFill>
              <a:latin typeface="Nimbus Sans"/>
            </a:endParaRPr>
          </a:p>
          <a:p>
            <a:pPr lvl="3" marL="16002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Fourth level</a:t>
            </a:r>
            <a:endParaRPr b="0" lang="en-US" sz="1800" spc="-1" strike="noStrike">
              <a:solidFill>
                <a:srgbClr val="000000"/>
              </a:solidFill>
              <a:latin typeface="Nimbus Sans"/>
            </a:endParaRPr>
          </a:p>
          <a:p>
            <a:pPr lvl="4" marL="2057400" indent="-228600">
              <a:lnSpc>
                <a:spcPct val="90000"/>
              </a:lnSpc>
              <a:spcBef>
                <a:spcPts val="499"/>
              </a:spcBef>
              <a:buClr>
                <a:srgbClr val="000000"/>
              </a:buClr>
              <a:buFont typeface="Arial"/>
              <a:buChar char="•"/>
            </a:pPr>
            <a:r>
              <a:rPr b="0" lang="en-US" sz="1800" spc="-1" strike="noStrike">
                <a:solidFill>
                  <a:srgbClr val="000000"/>
                </a:solidFill>
                <a:latin typeface="Calibri"/>
                <a:ea typeface="Noto Sans CJK SC"/>
              </a:rPr>
              <a:t>Fifth level</a:t>
            </a:r>
            <a:endParaRPr b="0" lang="en-US" sz="1800" spc="-1" strike="noStrike">
              <a:solidFill>
                <a:srgbClr val="000000"/>
              </a:solidFill>
              <a:latin typeface="Nimbus Sans"/>
            </a:endParaRPr>
          </a:p>
        </p:txBody>
      </p:sp>
      <p:sp>
        <p:nvSpPr>
          <p:cNvPr id="68" name="PlaceHolder 6"/>
          <p:cNvSpPr>
            <a:spLocks noGrp="1"/>
          </p:cNvSpPr>
          <p:nvPr>
            <p:ph type="dt" idx="16"/>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69" name="PlaceHolder 7"/>
          <p:cNvSpPr>
            <a:spLocks noGrp="1"/>
          </p:cNvSpPr>
          <p:nvPr>
            <p:ph type="ftr" idx="17"/>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70" name="PlaceHolder 8"/>
          <p:cNvSpPr>
            <a:spLocks noGrp="1"/>
          </p:cNvSpPr>
          <p:nvPr>
            <p:ph type="sldNum" idx="18"/>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4868CBC8-3968-4717-91DD-32884283DDE6}"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1640" cy="946440"/>
          </a:xfrm>
          <a:prstGeom prst="rect">
            <a:avLst/>
          </a:prstGeom>
          <a:noFill/>
          <a:ln w="12600">
            <a:noFill/>
          </a:ln>
        </p:spPr>
        <p:txBody>
          <a:bodyPr lIns="0" rIns="0" tIns="0" bIns="0" anchor="ctr" anchorCtr="1">
            <a:noAutofit/>
          </a:bodyPr>
          <a:p>
            <a:pPr indent="0" algn="ctr">
              <a:lnSpc>
                <a:spcPct val="100000"/>
              </a:lnSpc>
              <a:buNone/>
            </a:pPr>
            <a:r>
              <a:rPr b="0" lang="en-US" sz="4400" spc="-1" strike="noStrike">
                <a:solidFill>
                  <a:srgbClr val="000000"/>
                </a:solidFill>
                <a:latin typeface="Nimbus Sans"/>
                <a:ea typeface="Noto Sans CJK SC"/>
              </a:rPr>
              <a:t>Click to edit Master title style</a:t>
            </a:r>
            <a:endParaRPr b="0" lang="en-US" sz="4400" spc="-1" strike="noStrike">
              <a:solidFill>
                <a:srgbClr val="000000"/>
              </a:solidFill>
              <a:latin typeface="Nimbus Sans"/>
            </a:endParaRPr>
          </a:p>
        </p:txBody>
      </p:sp>
      <p:sp>
        <p:nvSpPr>
          <p:cNvPr id="79" name="PlaceHolder 2"/>
          <p:cNvSpPr>
            <a:spLocks noGrp="1"/>
          </p:cNvSpPr>
          <p:nvPr>
            <p:ph type="dt" idx="19"/>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80" name="PlaceHolder 3"/>
          <p:cNvSpPr>
            <a:spLocks noGrp="1"/>
          </p:cNvSpPr>
          <p:nvPr>
            <p:ph type="ftr" idx="20"/>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81" name="PlaceHolder 4"/>
          <p:cNvSpPr>
            <a:spLocks noGrp="1"/>
          </p:cNvSpPr>
          <p:nvPr>
            <p:ph type="sldNum" idx="21"/>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B8D5172A-00BE-47B4-B587-EBC873B5EB31}"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PlaceHolder 1"/>
          <p:cNvSpPr>
            <a:spLocks noGrp="1"/>
          </p:cNvSpPr>
          <p:nvPr>
            <p:ph type="dt" idx="22"/>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90" name="PlaceHolder 2"/>
          <p:cNvSpPr>
            <a:spLocks noGrp="1"/>
          </p:cNvSpPr>
          <p:nvPr>
            <p:ph type="ftr" idx="23"/>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91" name="PlaceHolder 3"/>
          <p:cNvSpPr>
            <a:spLocks noGrp="1"/>
          </p:cNvSpPr>
          <p:nvPr>
            <p:ph type="sldNum" idx="24"/>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2A16A642-9AAA-4E91-B728-2BE4AF5E93D1}"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
        <p:nvSpPr>
          <p:cNvPr id="92" name="PlaceHolder 4"/>
          <p:cNvSpPr>
            <a:spLocks noGrp="1"/>
          </p:cNvSpPr>
          <p:nvPr>
            <p:ph type="title"/>
          </p:nvPr>
        </p:nvSpPr>
        <p:spPr>
          <a:xfrm>
            <a:off x="504000" y="226080"/>
            <a:ext cx="9072000" cy="946440"/>
          </a:xfrm>
          <a:prstGeom prst="rect">
            <a:avLst/>
          </a:prstGeom>
          <a:noFill/>
          <a:ln w="12600">
            <a:noFill/>
          </a:ln>
        </p:spPr>
        <p:txBody>
          <a:bodyPr lIns="0" rIns="0" tIns="0" bIns="0" anchor="ctr" anchorCtr="1">
            <a:noAutofit/>
          </a:bodyPr>
          <a:p>
            <a:pPr indent="0" algn="ctr">
              <a:buNone/>
            </a:pPr>
            <a:endParaRPr b="0" lang="en-US" sz="4400" spc="-1" strike="noStrike">
              <a:solidFill>
                <a:srgbClr val="000000"/>
              </a:solidFill>
              <a:latin typeface="Nimbus Sans"/>
            </a:endParaRPr>
          </a:p>
        </p:txBody>
      </p:sp>
      <p:sp>
        <p:nvSpPr>
          <p:cNvPr id="93" name="PlaceHolder 5"/>
          <p:cNvSpPr>
            <a:spLocks noGrp="1"/>
          </p:cNvSpPr>
          <p:nvPr>
            <p:ph type="body"/>
          </p:nvPr>
        </p:nvSpPr>
        <p:spPr>
          <a:xfrm>
            <a:off x="504000" y="1326600"/>
            <a:ext cx="9072000" cy="328860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693720" y="378000"/>
            <a:ext cx="3251160" cy="1324080"/>
          </a:xfrm>
          <a:prstGeom prst="rect">
            <a:avLst/>
          </a:prstGeom>
          <a:noFill/>
          <a:ln w="12600">
            <a:noFill/>
          </a:ln>
        </p:spPr>
        <p:txBody>
          <a:bodyPr lIns="0" rIns="0" tIns="0" bIns="0" anchor="b" anchorCtr="1">
            <a:noAutofit/>
          </a:bodyPr>
          <a:p>
            <a:pPr indent="0" algn="ctr">
              <a:lnSpc>
                <a:spcPct val="100000"/>
              </a:lnSpc>
              <a:buNone/>
            </a:pPr>
            <a:r>
              <a:rPr b="0" lang="en-US" sz="3200" spc="-1" strike="noStrike">
                <a:solidFill>
                  <a:srgbClr val="000000"/>
                </a:solidFill>
                <a:latin typeface="Nimbus Sans"/>
                <a:ea typeface="Noto Sans CJK SC"/>
              </a:rPr>
              <a:t>Click to edit Master title style</a:t>
            </a:r>
            <a:endParaRPr b="0" lang="en-US" sz="3200" spc="-1" strike="noStrike">
              <a:solidFill>
                <a:srgbClr val="000000"/>
              </a:solidFill>
              <a:latin typeface="Nimbus Sans"/>
            </a:endParaRPr>
          </a:p>
        </p:txBody>
      </p:sp>
      <p:sp>
        <p:nvSpPr>
          <p:cNvPr id="102" name="PlaceHolder 2"/>
          <p:cNvSpPr>
            <a:spLocks noGrp="1"/>
          </p:cNvSpPr>
          <p:nvPr>
            <p:ph type="title"/>
          </p:nvPr>
        </p:nvSpPr>
        <p:spPr>
          <a:xfrm>
            <a:off x="4286160" y="816120"/>
            <a:ext cx="5102280" cy="4030560"/>
          </a:xfrm>
          <a:prstGeom prst="rect">
            <a:avLst/>
          </a:prstGeom>
          <a:noFill/>
          <a:ln w="12600">
            <a:noFill/>
          </a:ln>
        </p:spPr>
        <p:txBody>
          <a:bodyPr lIns="0" rIns="0" tIns="0" bIns="0" anchor="t">
            <a:normAutofit/>
          </a:bodyPr>
          <a:p>
            <a:pPr indent="0" algn="ctr">
              <a:lnSpc>
                <a:spcPct val="100000"/>
              </a:lnSpc>
              <a:spcBef>
                <a:spcPts val="1414"/>
              </a:spcBef>
              <a:buNone/>
            </a:pPr>
            <a:r>
              <a:rPr b="0" lang="en-US" sz="3200" spc="-1" strike="noStrike">
                <a:solidFill>
                  <a:srgbClr val="000000"/>
                </a:solidFill>
                <a:latin typeface="Nimbus Sans"/>
                <a:ea typeface="Noto Sans CJK SC"/>
              </a:rPr>
              <a:t>Click to edit Master text styles</a:t>
            </a:r>
            <a:endParaRPr b="0" lang="en-US" sz="3200" spc="-1" strike="noStrike">
              <a:solidFill>
                <a:srgbClr val="000000"/>
              </a:solidFill>
              <a:latin typeface="Nimbus Sans"/>
            </a:endParaRPr>
          </a:p>
          <a:p>
            <a:pPr lvl="1" marL="685800" indent="-228600">
              <a:lnSpc>
                <a:spcPct val="90000"/>
              </a:lnSpc>
              <a:spcBef>
                <a:spcPts val="499"/>
              </a:spcBef>
              <a:buClr>
                <a:srgbClr val="000000"/>
              </a:buClr>
              <a:buFont typeface="Arial"/>
              <a:buChar char="•"/>
            </a:pPr>
            <a:r>
              <a:rPr b="0" lang="en-US" sz="2800" spc="-1" strike="noStrike">
                <a:solidFill>
                  <a:srgbClr val="000000"/>
                </a:solidFill>
                <a:latin typeface="Calibri"/>
                <a:ea typeface="Noto Sans CJK SC"/>
              </a:rPr>
              <a:t>Second level</a:t>
            </a:r>
            <a:endParaRPr b="0" lang="en-US" sz="2800" spc="-1" strike="noStrike">
              <a:solidFill>
                <a:srgbClr val="000000"/>
              </a:solidFill>
              <a:latin typeface="Nimbus Sans"/>
            </a:endParaRPr>
          </a:p>
          <a:p>
            <a:pPr lvl="2" marL="1143000" indent="-228600">
              <a:lnSpc>
                <a:spcPct val="90000"/>
              </a:lnSpc>
              <a:spcBef>
                <a:spcPts val="499"/>
              </a:spcBef>
              <a:buClr>
                <a:srgbClr val="000000"/>
              </a:buClr>
              <a:buFont typeface="Arial"/>
              <a:buChar char="•"/>
            </a:pPr>
            <a:r>
              <a:rPr b="0" lang="en-US" sz="2400" spc="-1" strike="noStrike">
                <a:solidFill>
                  <a:srgbClr val="000000"/>
                </a:solidFill>
                <a:latin typeface="Calibri"/>
                <a:ea typeface="Noto Sans CJK SC"/>
              </a:rPr>
              <a:t>Third level</a:t>
            </a:r>
            <a:endParaRPr b="0" lang="en-US" sz="2400" spc="-1" strike="noStrike">
              <a:solidFill>
                <a:srgbClr val="000000"/>
              </a:solidFill>
              <a:latin typeface="Nimbus Sans"/>
            </a:endParaRPr>
          </a:p>
          <a:p>
            <a:pPr lvl="3" marL="1600200" indent="-228600">
              <a:lnSpc>
                <a:spcPct val="90000"/>
              </a:lnSpc>
              <a:spcBef>
                <a:spcPts val="499"/>
              </a:spcBef>
              <a:buClr>
                <a:srgbClr val="000000"/>
              </a:buClr>
              <a:buFont typeface="Arial"/>
              <a:buChar char="•"/>
            </a:pPr>
            <a:r>
              <a:rPr b="0" lang="en-US" sz="2000" spc="-1" strike="noStrike">
                <a:solidFill>
                  <a:srgbClr val="000000"/>
                </a:solidFill>
                <a:latin typeface="Calibri"/>
                <a:ea typeface="Noto Sans CJK SC"/>
              </a:rPr>
              <a:t>Fourth level</a:t>
            </a:r>
            <a:endParaRPr b="0" lang="en-US" sz="2000" spc="-1" strike="noStrike">
              <a:solidFill>
                <a:srgbClr val="000000"/>
              </a:solidFill>
              <a:latin typeface="Nimbus Sans"/>
            </a:endParaRPr>
          </a:p>
          <a:p>
            <a:pPr lvl="4" marL="2057400" indent="-228600">
              <a:lnSpc>
                <a:spcPct val="90000"/>
              </a:lnSpc>
              <a:spcBef>
                <a:spcPts val="499"/>
              </a:spcBef>
              <a:buClr>
                <a:srgbClr val="000000"/>
              </a:buClr>
              <a:buFont typeface="Arial"/>
              <a:buChar char="•"/>
            </a:pPr>
            <a:r>
              <a:rPr b="0" lang="en-US" sz="2000" spc="-1" strike="noStrike">
                <a:solidFill>
                  <a:srgbClr val="000000"/>
                </a:solidFill>
                <a:latin typeface="Calibri"/>
                <a:ea typeface="Noto Sans CJK SC"/>
              </a:rPr>
              <a:t>Fifth level</a:t>
            </a:r>
            <a:endParaRPr b="0" lang="en-US" sz="2000" spc="-1" strike="noStrike">
              <a:solidFill>
                <a:srgbClr val="000000"/>
              </a:solidFill>
              <a:latin typeface="Nimbus Sans"/>
            </a:endParaRPr>
          </a:p>
        </p:txBody>
      </p:sp>
      <p:sp>
        <p:nvSpPr>
          <p:cNvPr id="103" name="PlaceHolder 3"/>
          <p:cNvSpPr>
            <a:spLocks noGrp="1"/>
          </p:cNvSpPr>
          <p:nvPr>
            <p:ph type="body"/>
          </p:nvPr>
        </p:nvSpPr>
        <p:spPr>
          <a:xfrm>
            <a:off x="693720" y="1701720"/>
            <a:ext cx="3251160" cy="3151080"/>
          </a:xfrm>
          <a:prstGeom prst="rect">
            <a:avLst/>
          </a:prstGeom>
          <a:noFill/>
          <a:ln w="12600">
            <a:noFill/>
          </a:ln>
        </p:spPr>
        <p:txBody>
          <a:bodyPr lIns="0" rIns="0" tIns="0" bIns="0" anchor="t">
            <a:normAutofit/>
          </a:bodyPr>
          <a:p>
            <a:pPr marL="432000" indent="-324000">
              <a:lnSpc>
                <a:spcPct val="100000"/>
              </a:lnSpc>
              <a:spcBef>
                <a:spcPts val="1414"/>
              </a:spcBef>
              <a:buClr>
                <a:srgbClr val="000000"/>
              </a:buClr>
              <a:buSzPct val="45000"/>
              <a:buFont typeface="Wingdings" charset="2"/>
              <a:buChar char=""/>
            </a:pPr>
            <a:r>
              <a:rPr b="0" lang="en-US" sz="1600" spc="-1" strike="noStrike">
                <a:solidFill>
                  <a:srgbClr val="000000"/>
                </a:solidFill>
                <a:latin typeface="Nimbus Sans"/>
                <a:ea typeface="Noto Sans CJK SC"/>
              </a:rPr>
              <a:t>Click to edit Master text styles</a:t>
            </a:r>
            <a:endParaRPr b="0" lang="en-US" sz="1600" spc="-1" strike="noStrike">
              <a:solidFill>
                <a:srgbClr val="000000"/>
              </a:solidFill>
              <a:latin typeface="Nimbus Sans"/>
            </a:endParaRPr>
          </a:p>
        </p:txBody>
      </p:sp>
      <p:sp>
        <p:nvSpPr>
          <p:cNvPr id="104" name="PlaceHolder 4"/>
          <p:cNvSpPr>
            <a:spLocks noGrp="1"/>
          </p:cNvSpPr>
          <p:nvPr>
            <p:ph type="dt" idx="25"/>
          </p:nvPr>
        </p:nvSpPr>
        <p:spPr>
          <a:xfrm>
            <a:off x="504000" y="5165280"/>
            <a:ext cx="2348280" cy="390600"/>
          </a:xfrm>
          <a:prstGeom prst="rect">
            <a:avLst/>
          </a:prstGeom>
          <a:noFill/>
          <a:ln w="12600">
            <a:noFill/>
          </a:ln>
        </p:spPr>
        <p:txBody>
          <a:bodyPr lIns="0" rIns="0" tIns="0" bIns="0" anchor="t">
            <a:noAutofit/>
          </a:bodyPr>
          <a:p>
            <a:pPr indent="0">
              <a:buNone/>
            </a:pPr>
            <a:endParaRPr b="0" lang="en-US" sz="2400" spc="-1" strike="noStrike">
              <a:solidFill>
                <a:srgbClr val="000000"/>
              </a:solidFill>
              <a:latin typeface="Nimbus Roman"/>
            </a:endParaRPr>
          </a:p>
        </p:txBody>
      </p:sp>
      <p:sp>
        <p:nvSpPr>
          <p:cNvPr id="105" name="PlaceHolder 5"/>
          <p:cNvSpPr>
            <a:spLocks noGrp="1"/>
          </p:cNvSpPr>
          <p:nvPr>
            <p:ph type="ftr" idx="26"/>
          </p:nvPr>
        </p:nvSpPr>
        <p:spPr>
          <a:xfrm>
            <a:off x="3447360" y="5165280"/>
            <a:ext cx="3195000" cy="390600"/>
          </a:xfrm>
          <a:prstGeom prst="rect">
            <a:avLst/>
          </a:prstGeom>
          <a:noFill/>
          <a:ln w="12600">
            <a:noFill/>
          </a:ln>
        </p:spPr>
        <p:txBody>
          <a:bodyPr lIns="0" rIns="0" tIns="0" bIns="0" anchor="t" anchorCtr="1">
            <a:noAutofit/>
          </a:bodyPr>
          <a:p>
            <a:pPr indent="0">
              <a:buNone/>
            </a:pPr>
            <a:endParaRPr b="0" lang="en-US" sz="2400" spc="-1" strike="noStrike">
              <a:solidFill>
                <a:srgbClr val="000000"/>
              </a:solidFill>
              <a:latin typeface="Nimbus Roman"/>
            </a:endParaRPr>
          </a:p>
        </p:txBody>
      </p:sp>
      <p:sp>
        <p:nvSpPr>
          <p:cNvPr id="106" name="PlaceHolder 6"/>
          <p:cNvSpPr>
            <a:spLocks noGrp="1"/>
          </p:cNvSpPr>
          <p:nvPr>
            <p:ph type="sldNum" idx="27"/>
          </p:nvPr>
        </p:nvSpPr>
        <p:spPr>
          <a:xfrm>
            <a:off x="7227360" y="5165280"/>
            <a:ext cx="2348280" cy="390600"/>
          </a:xfrm>
          <a:prstGeom prst="rect">
            <a:avLst/>
          </a:prstGeom>
          <a:noFill/>
          <a:ln w="12600">
            <a:noFill/>
          </a:ln>
        </p:spPr>
        <p:txBody>
          <a:bodyPr lIns="0" rIns="0" tIns="0" bIns="0" anchor="t">
            <a:noAutofit/>
          </a:bodyPr>
          <a:lstStyle>
            <a:lvl1pPr indent="0" algn="r">
              <a:lnSpc>
                <a:spcPct val="100000"/>
              </a:lnSpc>
              <a:buNone/>
              <a:defRPr b="0" lang="en-US" sz="1400" spc="-1" strike="noStrike">
                <a:solidFill>
                  <a:srgbClr val="000000"/>
                </a:solidFill>
                <a:latin typeface="Nimbus Roman"/>
                <a:ea typeface="Cantarell"/>
              </a:defRPr>
            </a:lvl1pPr>
          </a:lstStyle>
          <a:p>
            <a:pPr indent="0" algn="r">
              <a:lnSpc>
                <a:spcPct val="100000"/>
              </a:lnSpc>
              <a:buNone/>
            </a:pPr>
            <a:fld id="{4E44E3B8-FBCC-42D6-BF2A-B15F882DFD65}" type="slidenum">
              <a:rPr b="0" lang="en-US" sz="1400" spc="-1" strike="noStrike">
                <a:solidFill>
                  <a:srgbClr val="000000"/>
                </a:solidFill>
                <a:latin typeface="Nimbus Roman"/>
                <a:ea typeface="Cantarell"/>
              </a:rPr>
              <a:t>&lt;number&gt;</a:t>
            </a:fld>
            <a:endParaRPr b="0" lang="en-US" sz="1400" spc="-1" strike="noStrike">
              <a:solidFill>
                <a:srgbClr val="000000"/>
              </a:solidFill>
              <a:latin typeface="Nimbus Roman"/>
            </a:endParaRPr>
          </a:p>
        </p:txBody>
      </p:sp>
    </p:spTree>
  </p:cSld>
  <p:clrMap bg1="lt1" bg2="lt2" tx1="dk1"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0.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jpeg"/><Relationship Id="rId3"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jpeg"/><Relationship Id="rId3"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10.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jpeg"/><Relationship Id="rId3" Type="http://schemas.openxmlformats.org/officeDocument/2006/relationships/slideLayout" Target="../slideLayouts/slideLayout3.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jpeg"/><Relationship Id="rId3" Type="http://schemas.openxmlformats.org/officeDocument/2006/relationships/slideLayout" Target="../slideLayouts/slideLayout5.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image" Target="../media/image31.png"/><Relationship Id="rId17" Type="http://schemas.openxmlformats.org/officeDocument/2006/relationships/image" Target="../media/image32.png"/><Relationship Id="rId18" Type="http://schemas.openxmlformats.org/officeDocument/2006/relationships/image" Target="../media/image33.png"/><Relationship Id="rId19" Type="http://schemas.openxmlformats.org/officeDocument/2006/relationships/image" Target="../media/image34.png"/><Relationship Id="rId20" Type="http://schemas.openxmlformats.org/officeDocument/2006/relationships/image" Target="../media/image35.png"/><Relationship Id="rId21" Type="http://schemas.openxmlformats.org/officeDocument/2006/relationships/image" Target="../media/image36.png"/><Relationship Id="rId22" Type="http://schemas.openxmlformats.org/officeDocument/2006/relationships/image" Target="../media/image37.png"/><Relationship Id="rId23" Type="http://schemas.openxmlformats.org/officeDocument/2006/relationships/image" Target="../media/image38.png"/><Relationship Id="rId24" Type="http://schemas.openxmlformats.org/officeDocument/2006/relationships/image" Target="../media/image39.png"/><Relationship Id="rId25" Type="http://schemas.openxmlformats.org/officeDocument/2006/relationships/image" Target="../media/image40.png"/><Relationship Id="rId26" Type="http://schemas.openxmlformats.org/officeDocument/2006/relationships/image" Target="../media/image41.png"/><Relationship Id="rId27" Type="http://schemas.openxmlformats.org/officeDocument/2006/relationships/image" Target="../media/image42.png"/><Relationship Id="rId28" Type="http://schemas.openxmlformats.org/officeDocument/2006/relationships/image" Target="../media/image43.png"/><Relationship Id="rId29" Type="http://schemas.openxmlformats.org/officeDocument/2006/relationships/slideLayout" Target="../slideLayouts/slideLayout5.xml"/><Relationship Id="rId30" Type="http://schemas.openxmlformats.org/officeDocument/2006/relationships/notesSlide" Target="../notesSlides/notesSlide16.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0.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0.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0.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jpeg"/><Relationship Id="rId3" Type="http://schemas.openxmlformats.org/officeDocument/2006/relationships/slideLayout" Target="../slideLayouts/slideLayout10.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3.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29" name="Picture 6" descr=""/>
          <p:cNvPicPr/>
          <p:nvPr/>
        </p:nvPicPr>
        <p:blipFill>
          <a:blip r:embed="rId2"/>
          <a:stretch/>
        </p:blipFill>
        <p:spPr>
          <a:xfrm>
            <a:off x="3115440" y="1185480"/>
            <a:ext cx="3850200" cy="4444920"/>
          </a:xfrm>
          <a:prstGeom prst="rect">
            <a:avLst/>
          </a:prstGeom>
          <a:ln w="12600">
            <a:noFill/>
          </a:ln>
        </p:spPr>
      </p:pic>
      <p:sp>
        <p:nvSpPr>
          <p:cNvPr id="130" name="TextBox 7"/>
          <p:cNvSpPr txBox="1"/>
          <p:nvPr/>
        </p:nvSpPr>
        <p:spPr>
          <a:xfrm>
            <a:off x="3200400" y="457200"/>
            <a:ext cx="3987720" cy="1058040"/>
          </a:xfrm>
          <a:prstGeom prst="rect">
            <a:avLst/>
          </a:prstGeom>
          <a:noFill/>
          <a:ln w="0">
            <a:noFill/>
          </a:ln>
        </p:spPr>
        <p:txBody>
          <a:bodyPr anchor="t">
            <a:noAutofit/>
          </a:bodyPr>
          <a:p>
            <a:pPr>
              <a:lnSpc>
                <a:spcPct val="100000"/>
              </a:lnSpc>
            </a:pPr>
            <a:r>
              <a:rPr b="0" lang="en-US" sz="2800" spc="-1" strike="noStrike">
                <a:solidFill>
                  <a:srgbClr val="000000"/>
                </a:solidFill>
                <a:latin typeface="Calibri"/>
                <a:ea typeface="Noto Sans CJK SC"/>
              </a:rPr>
              <a:t>Welcome, KU CSE`23</a:t>
            </a:r>
            <a:endParaRPr b="0" lang="en-US" sz="2800" spc="-1" strike="noStrike">
              <a:solidFill>
                <a:srgbClr val="000000"/>
              </a:solidFill>
              <a:latin typeface="Nimbus Sans"/>
            </a:endParaRPr>
          </a:p>
        </p:txBody>
      </p:sp>
    </p:spTree>
  </p:cSld>
  <mc:AlternateContent>
    <mc:Choice Requires="p14">
      <p:transition spd="slow" p14:dur="3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0" name="TextBox 1"/>
          <p:cNvSpPr txBox="1"/>
          <p:nvPr/>
        </p:nvSpPr>
        <p:spPr>
          <a:xfrm>
            <a:off x="836640" y="523440"/>
            <a:ext cx="8764560" cy="4734360"/>
          </a:xfrm>
          <a:prstGeom prst="rect">
            <a:avLst/>
          </a:prstGeom>
          <a:noFill/>
          <a:ln w="0">
            <a:noFill/>
          </a:ln>
        </p:spPr>
        <p:txBody>
          <a:bodyPr lIns="90000" rIns="90000" tIns="45000" bIns="45000" anchor="t">
            <a:noAutofit/>
          </a:bodyPr>
          <a:p>
            <a:pPr>
              <a:lnSpc>
                <a:spcPct val="100000"/>
              </a:lnSpc>
            </a:pPr>
            <a:r>
              <a:rPr b="0" lang="en-US" sz="1800" spc="-1" strike="noStrike">
                <a:solidFill>
                  <a:srgbClr val="000000"/>
                </a:solidFill>
                <a:latin typeface="Calibri"/>
                <a:ea typeface="Noto Sans CJK SC"/>
              </a:rPr>
              <a:t>Dr. Md. Mozammel Huq Azad Khan is currently a Professor of the Department of Computer Science and Engineering at East West University, Dhaka. He is one of the pioneering professors of Computer Science and Engineering in Bangladesh.  He started his teaching career in the Electrical and Electronic Engineering Department at Bangladesh Institute of Technology (BIT), Rajshahi, which is currently known as RUET, in 1986.</a:t>
            </a:r>
            <a:br>
              <a:rPr sz="1800"/>
            </a:br>
            <a:r>
              <a:rPr b="1" lang="en-US" sz="1800" spc="-1" strike="noStrike">
                <a:solidFill>
                  <a:srgbClr val="000000"/>
                </a:solidFill>
                <a:latin typeface="Calibri"/>
                <a:ea typeface="Noto Sans CJK SC"/>
              </a:rPr>
              <a:t>In 1991 he shifted to Khulna University and, as the founder Head of the Department, established Computer Science and Engineering (CSE) Department there, which was the second of its kind in the country after that of Bangladesh University of Engineering and Technology (BUET), Dhaka. As founder Head, he also established Electronics and Communications Engineering (ECE) Department at Khulna University in 1997, which was the first ever ECE program in the country. He was the first Dean of Science, Engineering and Technology School at Khulna University.</a:t>
            </a:r>
            <a:endParaRPr b="0" lang="en-US" sz="1800" spc="-1" strike="noStrike">
              <a:solidFill>
                <a:srgbClr val="000000"/>
              </a:solidFill>
              <a:latin typeface="Nimbus Sans"/>
            </a:endParaRPr>
          </a:p>
        </p:txBody>
      </p:sp>
    </p:spTree>
  </p:cSld>
  <mc:AlternateContent>
    <mc:Choice Requires="p14">
      <p:transition spd="slow" p14:dur="3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41" name="Picture 5" descr=""/>
          <p:cNvPicPr/>
          <p:nvPr/>
        </p:nvPicPr>
        <p:blipFill>
          <a:blip r:embed="rId2"/>
          <a:stretch/>
        </p:blipFill>
        <p:spPr>
          <a:xfrm>
            <a:off x="512640" y="1362240"/>
            <a:ext cx="9055080" cy="2946240"/>
          </a:xfrm>
          <a:prstGeom prst="rect">
            <a:avLst/>
          </a:prstGeom>
          <a:ln w="12600">
            <a:noFill/>
          </a:ln>
        </p:spPr>
      </p:pic>
    </p:spTree>
  </p:cSld>
  <mc:AlternateContent>
    <mc:Choice Requires="p14">
      <p:transition spd="slow" p14:dur="3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42" name="Picture 5" descr=""/>
          <p:cNvPicPr/>
          <p:nvPr/>
        </p:nvPicPr>
        <p:blipFill>
          <a:blip r:embed="rId2"/>
          <a:stretch/>
        </p:blipFill>
        <p:spPr>
          <a:xfrm>
            <a:off x="2180880" y="0"/>
            <a:ext cx="5718600" cy="5670720"/>
          </a:xfrm>
          <a:prstGeom prst="rect">
            <a:avLst/>
          </a:prstGeom>
          <a:ln w="12600">
            <a:noFill/>
          </a:ln>
        </p:spPr>
      </p:pic>
    </p:spTree>
  </p:cSld>
  <mc:AlternateContent>
    <mc:Choice Requires="p14">
      <p:transition spd="slow" p14:dur="3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43" name="Picture 2" descr="May be an image of 1 person and text that says &quot;Congrastulastiors Shakir Ahsan Romeo CSE 13 Khulna University Software Engineer amazon USTER CLUB FOR UPDATED SEARCH ON ON COMPUTER KHULNA UNIVERSITY&quot;"/>
          <p:cNvPicPr/>
          <p:nvPr/>
        </p:nvPicPr>
        <p:blipFill>
          <a:blip r:embed="rId2"/>
          <a:stretch/>
        </p:blipFill>
        <p:spPr>
          <a:xfrm>
            <a:off x="644040" y="990720"/>
            <a:ext cx="2766960" cy="3689280"/>
          </a:xfrm>
          <a:prstGeom prst="rect">
            <a:avLst/>
          </a:prstGeom>
          <a:ln w="12600">
            <a:noFill/>
          </a:ln>
        </p:spPr>
      </p:pic>
      <p:pic>
        <p:nvPicPr>
          <p:cNvPr id="144" name="Picture 6" descr="No photo description available."/>
          <p:cNvPicPr/>
          <p:nvPr/>
        </p:nvPicPr>
        <p:blipFill>
          <a:blip r:embed="rId3"/>
          <a:stretch/>
        </p:blipFill>
        <p:spPr>
          <a:xfrm>
            <a:off x="3656880" y="990720"/>
            <a:ext cx="2766960" cy="3689280"/>
          </a:xfrm>
          <a:prstGeom prst="rect">
            <a:avLst/>
          </a:prstGeom>
          <a:ln w="12600">
            <a:noFill/>
          </a:ln>
        </p:spPr>
      </p:pic>
      <p:pic>
        <p:nvPicPr>
          <p:cNvPr id="145" name="Picture 8" descr="No photo description available."/>
          <p:cNvPicPr/>
          <p:nvPr/>
        </p:nvPicPr>
        <p:blipFill>
          <a:blip r:embed="rId4"/>
          <a:stretch/>
        </p:blipFill>
        <p:spPr>
          <a:xfrm>
            <a:off x="6761520" y="990720"/>
            <a:ext cx="2950920" cy="3689280"/>
          </a:xfrm>
          <a:prstGeom prst="rect">
            <a:avLst/>
          </a:prstGeom>
          <a:ln w="12600">
            <a:noFill/>
          </a:ln>
        </p:spPr>
      </p:pic>
    </p:spTree>
  </p:cSld>
  <mc:AlternateContent>
    <mc:Choice Requires="p14">
      <p:transition spd="slow" p14:dur="3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46" name="Picture 2" descr="Robert Baden-Powell quote: Try to leave this world a little better than you ..."/>
          <p:cNvPicPr/>
          <p:nvPr/>
        </p:nvPicPr>
        <p:blipFill>
          <a:blip r:embed="rId2"/>
          <a:stretch/>
        </p:blipFill>
        <p:spPr>
          <a:xfrm>
            <a:off x="992160" y="930240"/>
            <a:ext cx="8096400" cy="3809880"/>
          </a:xfrm>
          <a:prstGeom prst="rect">
            <a:avLst/>
          </a:prstGeom>
          <a:ln w="12600">
            <a:noFill/>
          </a:ln>
        </p:spPr>
      </p:pic>
    </p:spTree>
  </p:cSld>
  <mc:AlternateContent>
    <mc:Choice Requires="p14">
      <p:transition spd="slow" p14:dur="3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47" name="Picture 4" descr=""/>
          <p:cNvPicPr/>
          <p:nvPr/>
        </p:nvPicPr>
        <p:blipFill>
          <a:blip r:embed="rId2"/>
          <a:stretch/>
        </p:blipFill>
        <p:spPr>
          <a:xfrm>
            <a:off x="1260000" y="0"/>
            <a:ext cx="7560720" cy="5670720"/>
          </a:xfrm>
          <a:prstGeom prst="rect">
            <a:avLst/>
          </a:prstGeom>
          <a:ln w="12600">
            <a:noFill/>
          </a:ln>
        </p:spPr>
      </p:pic>
    </p:spTree>
  </p:cSld>
  <mc:AlternateContent>
    <mc:Choice Requires="p14">
      <p:transition spd="slow" p14:dur="3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226080"/>
            <a:ext cx="9071640" cy="946440"/>
          </a:xfrm>
          <a:prstGeom prst="rect">
            <a:avLst/>
          </a:prstGeom>
          <a:noFill/>
          <a:ln w="12600">
            <a:noFill/>
          </a:ln>
        </p:spPr>
        <p:txBody>
          <a:bodyPr lIns="0" rIns="0" tIns="0" bIns="0" anchor="ctr" anchorCtr="1">
            <a:noAutofit/>
          </a:bodyPr>
          <a:p>
            <a:pPr indent="0" algn="ctr">
              <a:buNone/>
            </a:pPr>
            <a:endParaRPr b="0" lang="en-US" sz="4400" spc="-1" strike="noStrike">
              <a:solidFill>
                <a:srgbClr val="000000"/>
              </a:solidFill>
              <a:latin typeface="Nimbus Sans"/>
            </a:endParaRPr>
          </a:p>
        </p:txBody>
      </p:sp>
      <p:sp>
        <p:nvSpPr>
          <p:cNvPr id="149" name="PlaceHolder 2"/>
          <p:cNvSpPr>
            <a:spLocks noGrp="1"/>
          </p:cNvSpPr>
          <p:nvPr>
            <p:ph/>
          </p:nvPr>
        </p:nvSpPr>
        <p:spPr>
          <a:xfrm>
            <a:off x="504000" y="1326600"/>
            <a:ext cx="9071640" cy="3288240"/>
          </a:xfrm>
          <a:prstGeom prst="rect">
            <a:avLst/>
          </a:prstGeom>
          <a:noFill/>
          <a:ln w="12600">
            <a:noFill/>
          </a:ln>
        </p:spPr>
        <p:txBody>
          <a:bodyPr lIns="0" rIns="0" tIns="0" bIns="0" anchor="t">
            <a:normAutofit/>
          </a:bodyPr>
          <a:p>
            <a:pPr indent="0">
              <a:spcBef>
                <a:spcPts val="1417"/>
              </a:spcBef>
              <a:buNone/>
            </a:pPr>
            <a:endParaRPr b="0" lang="en-US" sz="3200" spc="-1" strike="noStrike">
              <a:solidFill>
                <a:srgbClr val="000000"/>
              </a:solidFill>
              <a:latin typeface="Nimbus Sans"/>
            </a:endParaRPr>
          </a:p>
        </p:txBody>
      </p:sp>
      <p:pic>
        <p:nvPicPr>
          <p:cNvPr id="150" name="Picture 4" descr=""/>
          <p:cNvPicPr/>
          <p:nvPr/>
        </p:nvPicPr>
        <p:blipFill>
          <a:blip r:embed="rId2"/>
          <a:stretch/>
        </p:blipFill>
        <p:spPr>
          <a:xfrm>
            <a:off x="0" y="0"/>
            <a:ext cx="10080720" cy="5670360"/>
          </a:xfrm>
          <a:prstGeom prst="rect">
            <a:avLst/>
          </a:prstGeom>
          <a:ln w="12600">
            <a:noFill/>
          </a:ln>
        </p:spPr>
      </p:pic>
      <p:grpSp>
        <p:nvGrpSpPr>
          <p:cNvPr id="151" name="Group 14"/>
          <p:cNvGrpSpPr/>
          <p:nvPr/>
        </p:nvGrpSpPr>
        <p:grpSpPr>
          <a:xfrm>
            <a:off x="7172280" y="4383360"/>
            <a:ext cx="2403360" cy="1166760"/>
            <a:chOff x="7172280" y="4383360"/>
            <a:chExt cx="2403360" cy="1166760"/>
          </a:xfrm>
        </p:grpSpPr>
        <p:pic>
          <p:nvPicPr>
            <p:cNvPr id="152" name="Ink 4" descr=""/>
            <p:cNvPicPr/>
            <p:nvPr/>
          </p:nvPicPr>
          <p:blipFill>
            <a:blip r:embed="rId3"/>
            <a:stretch/>
          </p:blipFill>
          <p:spPr>
            <a:xfrm>
              <a:off x="7172280" y="4801680"/>
              <a:ext cx="405720" cy="568440"/>
            </a:xfrm>
            <a:prstGeom prst="rect">
              <a:avLst/>
            </a:prstGeom>
            <a:ln w="12600">
              <a:noFill/>
            </a:ln>
          </p:spPr>
        </p:pic>
        <p:pic>
          <p:nvPicPr>
            <p:cNvPr id="153" name="Ink 5" descr=""/>
            <p:cNvPicPr/>
            <p:nvPr/>
          </p:nvPicPr>
          <p:blipFill>
            <a:blip r:embed="rId4"/>
            <a:stretch/>
          </p:blipFill>
          <p:spPr>
            <a:xfrm>
              <a:off x="7392240" y="4735080"/>
              <a:ext cx="572760" cy="498240"/>
            </a:xfrm>
            <a:prstGeom prst="rect">
              <a:avLst/>
            </a:prstGeom>
            <a:ln w="12600">
              <a:noFill/>
            </a:ln>
          </p:spPr>
        </p:pic>
        <p:pic>
          <p:nvPicPr>
            <p:cNvPr id="154" name="Ink 7" descr=""/>
            <p:cNvPicPr/>
            <p:nvPr/>
          </p:nvPicPr>
          <p:blipFill>
            <a:blip r:embed="rId5"/>
            <a:stretch/>
          </p:blipFill>
          <p:spPr>
            <a:xfrm>
              <a:off x="7891920" y="4383360"/>
              <a:ext cx="346320" cy="577080"/>
            </a:xfrm>
            <a:prstGeom prst="rect">
              <a:avLst/>
            </a:prstGeom>
            <a:ln w="12600">
              <a:noFill/>
            </a:ln>
          </p:spPr>
        </p:pic>
        <p:pic>
          <p:nvPicPr>
            <p:cNvPr id="155" name="Ink 8" descr=""/>
            <p:cNvPicPr/>
            <p:nvPr/>
          </p:nvPicPr>
          <p:blipFill>
            <a:blip r:embed="rId6"/>
            <a:stretch/>
          </p:blipFill>
          <p:spPr>
            <a:xfrm>
              <a:off x="8227800" y="4480920"/>
              <a:ext cx="334080" cy="324000"/>
            </a:xfrm>
            <a:prstGeom prst="rect">
              <a:avLst/>
            </a:prstGeom>
            <a:ln w="12600">
              <a:noFill/>
            </a:ln>
          </p:spPr>
        </p:pic>
        <p:pic>
          <p:nvPicPr>
            <p:cNvPr id="156" name="Ink 9" descr=""/>
            <p:cNvPicPr/>
            <p:nvPr/>
          </p:nvPicPr>
          <p:blipFill>
            <a:blip r:embed="rId7"/>
            <a:stretch/>
          </p:blipFill>
          <p:spPr>
            <a:xfrm>
              <a:off x="7844400" y="5351040"/>
              <a:ext cx="169920" cy="199080"/>
            </a:xfrm>
            <a:prstGeom prst="rect">
              <a:avLst/>
            </a:prstGeom>
            <a:ln w="12600">
              <a:noFill/>
            </a:ln>
          </p:spPr>
        </p:pic>
        <p:pic>
          <p:nvPicPr>
            <p:cNvPr id="157" name="Ink 10" descr=""/>
            <p:cNvPicPr/>
            <p:nvPr/>
          </p:nvPicPr>
          <p:blipFill>
            <a:blip r:embed="rId8"/>
            <a:stretch/>
          </p:blipFill>
          <p:spPr>
            <a:xfrm>
              <a:off x="7990920" y="5159880"/>
              <a:ext cx="156960" cy="264240"/>
            </a:xfrm>
            <a:prstGeom prst="rect">
              <a:avLst/>
            </a:prstGeom>
            <a:ln w="12600">
              <a:noFill/>
            </a:ln>
          </p:spPr>
        </p:pic>
        <p:pic>
          <p:nvPicPr>
            <p:cNvPr id="158" name="Ink 11" descr=""/>
            <p:cNvPicPr/>
            <p:nvPr/>
          </p:nvPicPr>
          <p:blipFill>
            <a:blip r:embed="rId9"/>
            <a:stretch/>
          </p:blipFill>
          <p:spPr>
            <a:xfrm>
              <a:off x="8163720" y="5123160"/>
              <a:ext cx="256680" cy="263880"/>
            </a:xfrm>
            <a:prstGeom prst="rect">
              <a:avLst/>
            </a:prstGeom>
            <a:ln w="12600">
              <a:noFill/>
            </a:ln>
          </p:spPr>
        </p:pic>
        <p:pic>
          <p:nvPicPr>
            <p:cNvPr id="159" name="Ink 12" descr=""/>
            <p:cNvPicPr/>
            <p:nvPr/>
          </p:nvPicPr>
          <p:blipFill>
            <a:blip r:embed="rId10"/>
            <a:stretch/>
          </p:blipFill>
          <p:spPr>
            <a:xfrm>
              <a:off x="8427240" y="4948200"/>
              <a:ext cx="244440" cy="347040"/>
            </a:xfrm>
            <a:prstGeom prst="rect">
              <a:avLst/>
            </a:prstGeom>
            <a:ln w="12600">
              <a:noFill/>
            </a:ln>
          </p:spPr>
        </p:pic>
        <p:pic>
          <p:nvPicPr>
            <p:cNvPr id="160" name="Ink 13" descr=""/>
            <p:cNvPicPr/>
            <p:nvPr/>
          </p:nvPicPr>
          <p:blipFill>
            <a:blip r:embed="rId11"/>
            <a:stretch/>
          </p:blipFill>
          <p:spPr>
            <a:xfrm>
              <a:off x="8713800" y="4459680"/>
              <a:ext cx="861840" cy="665640"/>
            </a:xfrm>
            <a:prstGeom prst="rect">
              <a:avLst/>
            </a:prstGeom>
            <a:ln w="12600">
              <a:noFill/>
            </a:ln>
          </p:spPr>
        </p:pic>
      </p:grpSp>
      <p:grpSp>
        <p:nvGrpSpPr>
          <p:cNvPr id="161" name="Group 33"/>
          <p:cNvGrpSpPr/>
          <p:nvPr/>
        </p:nvGrpSpPr>
        <p:grpSpPr>
          <a:xfrm>
            <a:off x="5956560" y="27720"/>
            <a:ext cx="2675520" cy="2360880"/>
            <a:chOff x="5956560" y="27720"/>
            <a:chExt cx="2675520" cy="2360880"/>
          </a:xfrm>
        </p:grpSpPr>
        <p:pic>
          <p:nvPicPr>
            <p:cNvPr id="162" name="Ink 15" descr=""/>
            <p:cNvPicPr/>
            <p:nvPr/>
          </p:nvPicPr>
          <p:blipFill>
            <a:blip r:embed="rId12"/>
            <a:stretch/>
          </p:blipFill>
          <p:spPr>
            <a:xfrm>
              <a:off x="5956560" y="757440"/>
              <a:ext cx="547920" cy="748080"/>
            </a:xfrm>
            <a:prstGeom prst="rect">
              <a:avLst/>
            </a:prstGeom>
            <a:ln w="12600">
              <a:noFill/>
            </a:ln>
          </p:spPr>
        </p:pic>
        <p:pic>
          <p:nvPicPr>
            <p:cNvPr id="163" name="Ink 16" descr=""/>
            <p:cNvPicPr/>
            <p:nvPr/>
          </p:nvPicPr>
          <p:blipFill>
            <a:blip r:embed="rId13"/>
            <a:stretch/>
          </p:blipFill>
          <p:spPr>
            <a:xfrm>
              <a:off x="6123960" y="1110960"/>
              <a:ext cx="196200" cy="396000"/>
            </a:xfrm>
            <a:prstGeom prst="rect">
              <a:avLst/>
            </a:prstGeom>
            <a:ln w="12600">
              <a:noFill/>
            </a:ln>
          </p:spPr>
        </p:pic>
        <p:pic>
          <p:nvPicPr>
            <p:cNvPr id="164" name="Ink 17" descr=""/>
            <p:cNvPicPr/>
            <p:nvPr/>
          </p:nvPicPr>
          <p:blipFill>
            <a:blip r:embed="rId14"/>
            <a:stretch/>
          </p:blipFill>
          <p:spPr>
            <a:xfrm>
              <a:off x="6343560" y="995760"/>
              <a:ext cx="87840" cy="303480"/>
            </a:xfrm>
            <a:prstGeom prst="rect">
              <a:avLst/>
            </a:prstGeom>
            <a:ln w="12600">
              <a:noFill/>
            </a:ln>
          </p:spPr>
        </p:pic>
        <p:pic>
          <p:nvPicPr>
            <p:cNvPr id="165" name="Ink 18" descr=""/>
            <p:cNvPicPr/>
            <p:nvPr/>
          </p:nvPicPr>
          <p:blipFill>
            <a:blip r:embed="rId15"/>
            <a:stretch/>
          </p:blipFill>
          <p:spPr>
            <a:xfrm>
              <a:off x="6403320" y="844200"/>
              <a:ext cx="266040" cy="308520"/>
            </a:xfrm>
            <a:prstGeom prst="rect">
              <a:avLst/>
            </a:prstGeom>
            <a:ln w="12600">
              <a:noFill/>
            </a:ln>
          </p:spPr>
        </p:pic>
        <p:pic>
          <p:nvPicPr>
            <p:cNvPr id="166" name="Ink 19" descr=""/>
            <p:cNvPicPr/>
            <p:nvPr/>
          </p:nvPicPr>
          <p:blipFill>
            <a:blip r:embed="rId16"/>
            <a:stretch/>
          </p:blipFill>
          <p:spPr>
            <a:xfrm>
              <a:off x="6439680" y="415440"/>
              <a:ext cx="462960" cy="670680"/>
            </a:xfrm>
            <a:prstGeom prst="rect">
              <a:avLst/>
            </a:prstGeom>
            <a:ln w="12600">
              <a:noFill/>
            </a:ln>
          </p:spPr>
        </p:pic>
        <p:pic>
          <p:nvPicPr>
            <p:cNvPr id="167" name="Ink 21" descr=""/>
            <p:cNvPicPr/>
            <p:nvPr/>
          </p:nvPicPr>
          <p:blipFill>
            <a:blip r:embed="rId17"/>
            <a:stretch/>
          </p:blipFill>
          <p:spPr>
            <a:xfrm>
              <a:off x="6613560" y="1163160"/>
              <a:ext cx="385200" cy="723960"/>
            </a:xfrm>
            <a:prstGeom prst="rect">
              <a:avLst/>
            </a:prstGeom>
            <a:ln w="12600">
              <a:noFill/>
            </a:ln>
          </p:spPr>
        </p:pic>
        <p:pic>
          <p:nvPicPr>
            <p:cNvPr id="168" name="Ink 22" descr=""/>
            <p:cNvPicPr/>
            <p:nvPr/>
          </p:nvPicPr>
          <p:blipFill>
            <a:blip r:embed="rId18"/>
            <a:stretch/>
          </p:blipFill>
          <p:spPr>
            <a:xfrm>
              <a:off x="6739200" y="1352160"/>
              <a:ext cx="133920" cy="241920"/>
            </a:xfrm>
            <a:prstGeom prst="rect">
              <a:avLst/>
            </a:prstGeom>
            <a:ln w="12600">
              <a:noFill/>
            </a:ln>
          </p:spPr>
        </p:pic>
        <p:pic>
          <p:nvPicPr>
            <p:cNvPr id="169" name="Ink 23" descr=""/>
            <p:cNvPicPr/>
            <p:nvPr/>
          </p:nvPicPr>
          <p:blipFill>
            <a:blip r:embed="rId19"/>
            <a:stretch/>
          </p:blipFill>
          <p:spPr>
            <a:xfrm>
              <a:off x="6888240" y="1643760"/>
              <a:ext cx="26640" cy="85320"/>
            </a:xfrm>
            <a:prstGeom prst="rect">
              <a:avLst/>
            </a:prstGeom>
            <a:ln w="12600">
              <a:noFill/>
            </a:ln>
          </p:spPr>
        </p:pic>
        <p:pic>
          <p:nvPicPr>
            <p:cNvPr id="170" name="Ink 24" descr=""/>
            <p:cNvPicPr/>
            <p:nvPr/>
          </p:nvPicPr>
          <p:blipFill>
            <a:blip r:embed="rId20"/>
            <a:stretch/>
          </p:blipFill>
          <p:spPr>
            <a:xfrm>
              <a:off x="6897600" y="1259640"/>
              <a:ext cx="294480" cy="243360"/>
            </a:xfrm>
            <a:prstGeom prst="rect">
              <a:avLst/>
            </a:prstGeom>
            <a:ln w="12600">
              <a:noFill/>
            </a:ln>
          </p:spPr>
        </p:pic>
        <p:pic>
          <p:nvPicPr>
            <p:cNvPr id="171" name="Ink 25" descr=""/>
            <p:cNvPicPr/>
            <p:nvPr/>
          </p:nvPicPr>
          <p:blipFill>
            <a:blip r:embed="rId21"/>
            <a:stretch/>
          </p:blipFill>
          <p:spPr>
            <a:xfrm>
              <a:off x="6932880" y="27720"/>
              <a:ext cx="1113120" cy="1321920"/>
            </a:xfrm>
            <a:prstGeom prst="rect">
              <a:avLst/>
            </a:prstGeom>
            <a:ln w="12600">
              <a:noFill/>
            </a:ln>
          </p:spPr>
        </p:pic>
        <p:pic>
          <p:nvPicPr>
            <p:cNvPr id="172" name="Ink 26" descr=""/>
            <p:cNvPicPr/>
            <p:nvPr/>
          </p:nvPicPr>
          <p:blipFill>
            <a:blip r:embed="rId22"/>
            <a:stretch/>
          </p:blipFill>
          <p:spPr>
            <a:xfrm>
              <a:off x="7012080" y="1846080"/>
              <a:ext cx="230040" cy="542520"/>
            </a:xfrm>
            <a:prstGeom prst="rect">
              <a:avLst/>
            </a:prstGeom>
            <a:ln w="12600">
              <a:noFill/>
            </a:ln>
          </p:spPr>
        </p:pic>
        <p:pic>
          <p:nvPicPr>
            <p:cNvPr id="173" name="Ink 27" descr=""/>
            <p:cNvPicPr/>
            <p:nvPr/>
          </p:nvPicPr>
          <p:blipFill>
            <a:blip r:embed="rId23"/>
            <a:stretch/>
          </p:blipFill>
          <p:spPr>
            <a:xfrm>
              <a:off x="6851520" y="1843200"/>
              <a:ext cx="447840" cy="455400"/>
            </a:xfrm>
            <a:prstGeom prst="rect">
              <a:avLst/>
            </a:prstGeom>
            <a:ln w="12600">
              <a:noFill/>
            </a:ln>
          </p:spPr>
        </p:pic>
        <p:pic>
          <p:nvPicPr>
            <p:cNvPr id="174" name="Ink 28" descr=""/>
            <p:cNvPicPr/>
            <p:nvPr/>
          </p:nvPicPr>
          <p:blipFill>
            <a:blip r:embed="rId24"/>
            <a:stretch/>
          </p:blipFill>
          <p:spPr>
            <a:xfrm>
              <a:off x="7345800" y="1785240"/>
              <a:ext cx="60120" cy="311040"/>
            </a:xfrm>
            <a:prstGeom prst="rect">
              <a:avLst/>
            </a:prstGeom>
            <a:ln w="12600">
              <a:noFill/>
            </a:ln>
          </p:spPr>
        </p:pic>
        <p:pic>
          <p:nvPicPr>
            <p:cNvPr id="175" name="Ink 29" descr=""/>
            <p:cNvPicPr/>
            <p:nvPr/>
          </p:nvPicPr>
          <p:blipFill>
            <a:blip r:embed="rId25"/>
            <a:stretch/>
          </p:blipFill>
          <p:spPr>
            <a:xfrm>
              <a:off x="7477920" y="1742040"/>
              <a:ext cx="122040" cy="329400"/>
            </a:xfrm>
            <a:prstGeom prst="rect">
              <a:avLst/>
            </a:prstGeom>
            <a:ln w="12600">
              <a:noFill/>
            </a:ln>
          </p:spPr>
        </p:pic>
        <p:pic>
          <p:nvPicPr>
            <p:cNvPr id="176" name="Ink 30" descr=""/>
            <p:cNvPicPr/>
            <p:nvPr/>
          </p:nvPicPr>
          <p:blipFill>
            <a:blip r:embed="rId26"/>
            <a:stretch/>
          </p:blipFill>
          <p:spPr>
            <a:xfrm>
              <a:off x="7335000" y="391320"/>
              <a:ext cx="870120" cy="1557720"/>
            </a:xfrm>
            <a:prstGeom prst="rect">
              <a:avLst/>
            </a:prstGeom>
            <a:ln w="12600">
              <a:noFill/>
            </a:ln>
          </p:spPr>
        </p:pic>
        <p:pic>
          <p:nvPicPr>
            <p:cNvPr id="177" name="Ink 31" descr=""/>
            <p:cNvPicPr/>
            <p:nvPr/>
          </p:nvPicPr>
          <p:blipFill>
            <a:blip r:embed="rId27"/>
            <a:stretch/>
          </p:blipFill>
          <p:spPr>
            <a:xfrm>
              <a:off x="7772040" y="960480"/>
              <a:ext cx="484560" cy="500040"/>
            </a:xfrm>
            <a:prstGeom prst="rect">
              <a:avLst/>
            </a:prstGeom>
            <a:ln w="12600">
              <a:noFill/>
            </a:ln>
          </p:spPr>
        </p:pic>
        <p:pic>
          <p:nvPicPr>
            <p:cNvPr id="178" name="Ink 32" descr=""/>
            <p:cNvPicPr/>
            <p:nvPr/>
          </p:nvPicPr>
          <p:blipFill>
            <a:blip r:embed="rId28"/>
            <a:stretch/>
          </p:blipFill>
          <p:spPr>
            <a:xfrm>
              <a:off x="7912800" y="1274040"/>
              <a:ext cx="719280" cy="361440"/>
            </a:xfrm>
            <a:prstGeom prst="rect">
              <a:avLst/>
            </a:prstGeom>
            <a:ln w="12600">
              <a:noFill/>
            </a:ln>
          </p:spPr>
        </p:pic>
      </p:grpSp>
    </p:spTree>
  </p:cSld>
  <mc:AlternateContent>
    <mc:Choice Requires="p14">
      <p:transition spd="slow" p14:dur="3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226080"/>
            <a:ext cx="9072000" cy="946440"/>
          </a:xfrm>
          <a:prstGeom prst="rect">
            <a:avLst/>
          </a:prstGeom>
          <a:noFill/>
          <a:ln w="12600">
            <a:noFill/>
          </a:ln>
        </p:spPr>
        <p:txBody>
          <a:bodyPr lIns="0" rIns="0" tIns="0" bIns="0" anchor="ctr" anchorCtr="1">
            <a:noAutofit/>
          </a:bodyPr>
          <a:p>
            <a:pPr indent="0" algn="ctr">
              <a:lnSpc>
                <a:spcPct val="100000"/>
              </a:lnSpc>
              <a:buNone/>
            </a:pPr>
            <a:r>
              <a:rPr b="0" lang="en-US" sz="4400" spc="-1" strike="noStrike">
                <a:solidFill>
                  <a:srgbClr val="000000"/>
                </a:solidFill>
                <a:latin typeface="Arial"/>
                <a:ea typeface="Noto Sans CJK SC"/>
              </a:rPr>
              <a:t>Learn, Lead, Live</a:t>
            </a:r>
            <a:endParaRPr b="0" lang="en-US" sz="4400" spc="-1" strike="noStrike">
              <a:solidFill>
                <a:srgbClr val="000000"/>
              </a:solidFill>
              <a:latin typeface="Nimbus Sans"/>
            </a:endParaRPr>
          </a:p>
        </p:txBody>
      </p:sp>
      <p:pic>
        <p:nvPicPr>
          <p:cNvPr id="132" name="Picture 4" descr=""/>
          <p:cNvPicPr/>
          <p:nvPr/>
        </p:nvPicPr>
        <p:blipFill>
          <a:blip r:embed="rId2"/>
          <a:stretch/>
        </p:blipFill>
        <p:spPr>
          <a:xfrm>
            <a:off x="3735720" y="1172520"/>
            <a:ext cx="2608560" cy="3550680"/>
          </a:xfrm>
          <a:prstGeom prst="rect">
            <a:avLst/>
          </a:prstGeom>
          <a:ln w="12600">
            <a:noFill/>
          </a:ln>
        </p:spPr>
      </p:pic>
    </p:spTree>
  </p:cSld>
  <mc:AlternateContent>
    <mc:Choice Requires="p14">
      <p:transition spd="slow" p14:dur="3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33" name="Picture 2" descr=""/>
          <p:cNvPicPr/>
          <p:nvPr/>
        </p:nvPicPr>
        <p:blipFill>
          <a:blip r:embed="rId2"/>
          <a:stretch/>
        </p:blipFill>
        <p:spPr>
          <a:xfrm>
            <a:off x="0" y="720"/>
            <a:ext cx="10080720" cy="5668920"/>
          </a:xfrm>
          <a:prstGeom prst="rect">
            <a:avLst/>
          </a:prstGeom>
          <a:ln w="12600">
            <a:noFill/>
          </a:ln>
        </p:spPr>
      </p:pic>
    </p:spTree>
  </p:cSld>
  <mc:AlternateContent>
    <mc:Choice Requires="p14">
      <p:transition spd="slow" p14:dur="3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34" name="Picture 2" descr=""/>
          <p:cNvPicPr/>
          <p:nvPr/>
        </p:nvPicPr>
        <p:blipFill>
          <a:blip r:embed="rId2"/>
          <a:stretch/>
        </p:blipFill>
        <p:spPr>
          <a:xfrm>
            <a:off x="2613600" y="-492840"/>
            <a:ext cx="4853520" cy="6322680"/>
          </a:xfrm>
          <a:prstGeom prst="rect">
            <a:avLst/>
          </a:prstGeom>
          <a:ln w="12600">
            <a:noFill/>
          </a:ln>
        </p:spPr>
      </p:pic>
    </p:spTree>
  </p:cSld>
  <mc:AlternateContent>
    <mc:Choice Requires="p14">
      <p:transition spd="slow" p14:dur="3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35" name="Picture 2" descr=""/>
          <p:cNvPicPr/>
          <p:nvPr/>
        </p:nvPicPr>
        <p:blipFill>
          <a:blip r:embed="rId2"/>
          <a:stretch/>
        </p:blipFill>
        <p:spPr>
          <a:xfrm>
            <a:off x="786240" y="0"/>
            <a:ext cx="8507880" cy="5670720"/>
          </a:xfrm>
          <a:prstGeom prst="rect">
            <a:avLst/>
          </a:prstGeom>
          <a:ln w="12600">
            <a:noFill/>
          </a:ln>
        </p:spPr>
      </p:pic>
    </p:spTree>
  </p:cSld>
  <mc:AlternateContent>
    <mc:Choice Requires="p14">
      <p:transition spd="slow" p14:dur="3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36" name="" descr=""/>
          <p:cNvPicPr/>
          <p:nvPr/>
        </p:nvPicPr>
        <p:blipFill>
          <a:blip r:embed="rId2"/>
          <a:stretch/>
        </p:blipFill>
        <p:spPr>
          <a:xfrm>
            <a:off x="2823840" y="6480"/>
            <a:ext cx="4450320" cy="5670360"/>
          </a:xfrm>
          <a:prstGeom prst="rect">
            <a:avLst/>
          </a:prstGeom>
          <a:ln w="12600">
            <a:noFill/>
          </a:ln>
        </p:spPr>
      </p:pic>
    </p:spTree>
  </p:cSld>
  <mc:AlternateContent>
    <mc:Choice Requires="p14">
      <p:transition spd="slow" p14:dur="3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7" name="TextBox 1"/>
          <p:cNvSpPr txBox="1"/>
          <p:nvPr/>
        </p:nvSpPr>
        <p:spPr>
          <a:xfrm>
            <a:off x="642960" y="402480"/>
            <a:ext cx="8958240" cy="4917960"/>
          </a:xfrm>
          <a:prstGeom prst="rect">
            <a:avLst/>
          </a:prstGeom>
          <a:noFill/>
          <a:ln w="0">
            <a:noFill/>
          </a:ln>
        </p:spPr>
        <p:txBody>
          <a:bodyPr lIns="90000" rIns="90000" tIns="45000" bIns="45000" anchor="t">
            <a:noAutofit/>
          </a:bodyPr>
          <a:p>
            <a:pPr>
              <a:lnSpc>
                <a:spcPct val="100000"/>
              </a:lnSpc>
            </a:pPr>
            <a:r>
              <a:rPr b="0" lang="bn-BD" sz="2000" spc="-1" strike="noStrike">
                <a:solidFill>
                  <a:srgbClr val="000000"/>
                </a:solidFill>
                <a:latin typeface="Arial"/>
                <a:cs typeface="Mukti Narrow"/>
              </a:rPr>
              <a:t>সম্পূর্ণ ব্যতিক্রমধর্মী বৈশিষ্ট্যসহ সময়োপযোগী এবং প্রযুক্তিনির্ভর চারটি ডিসিপ্লিন নিয়ে</a:t>
            </a:r>
            <a:endParaRPr b="0" lang="en-US" sz="2000" spc="-1" strike="noStrike">
              <a:solidFill>
                <a:srgbClr val="000000"/>
              </a:solidFill>
              <a:latin typeface="Nimbus Sans"/>
            </a:endParaRPr>
          </a:p>
          <a:p>
            <a:pPr>
              <a:lnSpc>
                <a:spcPct val="100000"/>
              </a:lnSpc>
            </a:pPr>
            <a:r>
              <a:rPr b="0" lang="bn-BD" sz="2000" spc="-1" strike="noStrike">
                <a:solidFill>
                  <a:srgbClr val="000000"/>
                </a:solidFill>
                <a:latin typeface="Arial"/>
                <a:cs typeface="Mukti Narrow"/>
              </a:rPr>
              <a:t>বাংলাদেশের সপ্তম পাবলিক বিশ্ববিদ্যালয় হিসেবে আত্মপ্রকাশ করে খুলনা বিশ্ববিদ্যালয়। পাবলিক বিশ্ববিদ্যালয়গুলোর মধ্যে স্নাতক পর্যায়ে বুয়েটের পরই বাংলাদেশের দ্বিতীয় বিশ্ববিদ্যালয় হিসেবে কম্পিউটার সায়েন্স অ্যান্ড ইঞ্জিনিয়ারিং ও আর্কিটেকচার এবং প্রথম বিশ্ববিদ্যালয় হিসেবে বিজনেস অ্যাডমিনিস্ট্রেশন ও আরবান ও রুরাল প্লানিং</a:t>
            </a:r>
            <a:r>
              <a:rPr b="0" lang="en-US" sz="2000" spc="-1" strike="noStrike">
                <a:solidFill>
                  <a:srgbClr val="000000"/>
                </a:solidFill>
                <a:latin typeface="Arial"/>
                <a:ea typeface="Noto Sans CJK SC"/>
              </a:rPr>
              <a:t>- </a:t>
            </a:r>
            <a:r>
              <a:rPr b="0" lang="bn-BD" sz="2000" spc="-1" strike="noStrike">
                <a:solidFill>
                  <a:srgbClr val="000000"/>
                </a:solidFill>
                <a:latin typeface="Arial"/>
                <a:cs typeface="Mukti Narrow"/>
              </a:rPr>
              <a:t>এই চারটি ডিসিপ্লিনের প্রতিটিতে ২০ জন করে মোট ৮০ জন শিক্ষার্থী নিয়ে খুলনা বিশ্ববিদ্যালয়ের যাত্রা শুরু।</a:t>
            </a:r>
            <a:endParaRPr b="0" lang="en-US" sz="2000" spc="-1" strike="noStrike">
              <a:solidFill>
                <a:srgbClr val="000000"/>
              </a:solidFill>
              <a:latin typeface="Nimbus Sans"/>
            </a:endParaRPr>
          </a:p>
          <a:p>
            <a:pPr>
              <a:lnSpc>
                <a:spcPct val="100000"/>
              </a:lnSpc>
            </a:pPr>
            <a:endParaRPr b="0" lang="en-US" sz="2000" spc="-1" strike="noStrike">
              <a:solidFill>
                <a:srgbClr val="000000"/>
              </a:solidFill>
              <a:latin typeface="Nimbus Sans"/>
            </a:endParaRPr>
          </a:p>
          <a:p>
            <a:pPr>
              <a:lnSpc>
                <a:spcPct val="100000"/>
              </a:lnSpc>
            </a:pPr>
            <a:r>
              <a:rPr b="0" lang="bn-BD" sz="1600" spc="-1" strike="noStrike">
                <a:solidFill>
                  <a:srgbClr val="000000"/>
                </a:solidFill>
                <a:latin typeface="Arial"/>
                <a:cs typeface="Mukti Narrow"/>
              </a:rPr>
              <a:t>১৯৯১ সালের ২৯ আগস্ট ভর্তি কার্যক্রম</a:t>
            </a:r>
            <a:r>
              <a:rPr b="0" lang="en-US" sz="1600" spc="-1" strike="noStrike">
                <a:solidFill>
                  <a:srgbClr val="000000"/>
                </a:solidFill>
                <a:latin typeface="Arial"/>
                <a:ea typeface="Noto Sans CJK SC"/>
              </a:rPr>
              <a:t>, </a:t>
            </a:r>
            <a:r>
              <a:rPr b="0" lang="bn-BD" sz="1600" spc="-1" strike="noStrike">
                <a:solidFill>
                  <a:srgbClr val="000000"/>
                </a:solidFill>
                <a:latin typeface="Arial"/>
                <a:cs typeface="Mukti Narrow"/>
              </a:rPr>
              <a:t>৩০ আগস্ট ওরিয়েন্টেশন এবং ৩১ আগস্ট ক্লাস শুরুর</a:t>
            </a:r>
            <a:endParaRPr b="0" lang="en-US" sz="1600" spc="-1" strike="noStrike">
              <a:solidFill>
                <a:srgbClr val="000000"/>
              </a:solidFill>
              <a:latin typeface="Nimbus Sans"/>
            </a:endParaRPr>
          </a:p>
          <a:p>
            <a:pPr>
              <a:lnSpc>
                <a:spcPct val="100000"/>
              </a:lnSpc>
            </a:pPr>
            <a:r>
              <a:rPr b="0" lang="bn-BD" sz="1600" spc="-1" strike="noStrike">
                <a:solidFill>
                  <a:srgbClr val="000000"/>
                </a:solidFill>
                <a:latin typeface="Arial"/>
                <a:cs typeface="Mukti Narrow"/>
              </a:rPr>
              <a:t>মধ্য দিয়ে প্রথমবারের মতো শিক্ষা কার্যক্রম শুরু করে খুলনা বিশ্ববিদ্যালয়। বিজ্ঞান ও প্রযুক্তি</a:t>
            </a:r>
            <a:endParaRPr b="0" lang="en-US" sz="1600" spc="-1" strike="noStrike">
              <a:solidFill>
                <a:srgbClr val="000000"/>
              </a:solidFill>
              <a:latin typeface="Nimbus Sans"/>
            </a:endParaRPr>
          </a:p>
          <a:p>
            <a:pPr>
              <a:lnSpc>
                <a:spcPct val="100000"/>
              </a:lnSpc>
            </a:pPr>
            <a:r>
              <a:rPr b="0" lang="bn-BD" sz="1600" spc="-1" strike="noStrike">
                <a:solidFill>
                  <a:srgbClr val="000000"/>
                </a:solidFill>
                <a:latin typeface="Arial"/>
                <a:cs typeface="Mukti Narrow"/>
              </a:rPr>
              <a:t>বিশ্ববিদ্যালয় না হয়েও অলিখিতভাবে এটি বিজ্ঞান ও প্রযুক্তি বিশ্ববিদ্যালয় হিসেবে জাতীয় এবং</a:t>
            </a:r>
            <a:endParaRPr b="0" lang="en-US" sz="1600" spc="-1" strike="noStrike">
              <a:solidFill>
                <a:srgbClr val="000000"/>
              </a:solidFill>
              <a:latin typeface="Nimbus Sans"/>
            </a:endParaRPr>
          </a:p>
          <a:p>
            <a:pPr>
              <a:lnSpc>
                <a:spcPct val="100000"/>
              </a:lnSpc>
            </a:pPr>
            <a:r>
              <a:rPr b="0" lang="bn-BD" sz="1600" spc="-1" strike="noStrike">
                <a:solidFill>
                  <a:srgbClr val="000000"/>
                </a:solidFill>
                <a:latin typeface="Arial"/>
                <a:cs typeface="Mukti Narrow"/>
              </a:rPr>
              <a:t>আন্তর্জাতিক পরিসরে সুপরিচিত হয়ে ওঠে। এর অন্যতম কারণ দেশে ও বিদেশে ব্যবসা</a:t>
            </a:r>
            <a:r>
              <a:rPr b="0" lang="en-US" sz="1600" spc="-1" strike="noStrike">
                <a:solidFill>
                  <a:srgbClr val="000000"/>
                </a:solidFill>
                <a:latin typeface="Arial"/>
                <a:ea typeface="Noto Sans CJK SC"/>
              </a:rPr>
              <a:t>, </a:t>
            </a:r>
            <a:r>
              <a:rPr b="0" lang="bn-BD" sz="1600" spc="-1" strike="noStrike">
                <a:solidFill>
                  <a:srgbClr val="000000"/>
                </a:solidFill>
                <a:latin typeface="Arial"/>
                <a:cs typeface="Mukti Narrow"/>
              </a:rPr>
              <a:t>বিজ্ঞান ও</a:t>
            </a:r>
            <a:endParaRPr b="0" lang="en-US" sz="1600" spc="-1" strike="noStrike">
              <a:solidFill>
                <a:srgbClr val="000000"/>
              </a:solidFill>
              <a:latin typeface="Nimbus Sans"/>
            </a:endParaRPr>
          </a:p>
          <a:p>
            <a:pPr>
              <a:lnSpc>
                <a:spcPct val="100000"/>
              </a:lnSpc>
            </a:pPr>
            <a:r>
              <a:rPr b="0" lang="bn-BD" sz="1600" spc="-1" strike="noStrike">
                <a:solidFill>
                  <a:srgbClr val="000000"/>
                </a:solidFill>
                <a:latin typeface="Arial"/>
                <a:cs typeface="Mukti Narrow"/>
              </a:rPr>
              <a:t>কারিগরি জ্ঞানসম্পন্ন জনশক্তির চাহিদার দিকে লক্ষ্য রেখেই ডিসিপ্লিনগুলো চালু করা</a:t>
            </a:r>
            <a:r>
              <a:rPr b="0" lang="en-US" sz="1600" spc="-1" strike="noStrike">
                <a:solidFill>
                  <a:srgbClr val="000000"/>
                </a:solidFill>
                <a:latin typeface="Arial"/>
                <a:ea typeface="Noto Sans CJK SC"/>
              </a:rPr>
              <a:t>, </a:t>
            </a:r>
            <a:r>
              <a:rPr b="0" lang="bn-BD" sz="1600" spc="-1" strike="noStrike">
                <a:solidFill>
                  <a:srgbClr val="000000"/>
                </a:solidFill>
                <a:latin typeface="Arial"/>
                <a:cs typeface="Mukti Narrow"/>
              </a:rPr>
              <a:t>সব</a:t>
            </a:r>
            <a:endParaRPr b="0" lang="en-US" sz="1600" spc="-1" strike="noStrike">
              <a:solidFill>
                <a:srgbClr val="000000"/>
              </a:solidFill>
              <a:latin typeface="Nimbus Sans"/>
            </a:endParaRPr>
          </a:p>
          <a:p>
            <a:pPr>
              <a:lnSpc>
                <a:spcPct val="100000"/>
              </a:lnSpc>
            </a:pPr>
            <a:r>
              <a:rPr b="0" lang="bn-BD" sz="1600" spc="-1" strike="noStrike">
                <a:solidFill>
                  <a:srgbClr val="000000"/>
                </a:solidFill>
                <a:latin typeface="Arial"/>
                <a:cs typeface="Mukti Narrow"/>
              </a:rPr>
              <a:t>ডিসিপ্লিনে চাহিদা অনুযায়ী কম্পিউটার কোর্স বাধ্যতামূলক করা</a:t>
            </a:r>
            <a:r>
              <a:rPr b="0" lang="en-US" sz="1600" spc="-1" strike="noStrike">
                <a:solidFill>
                  <a:srgbClr val="000000"/>
                </a:solidFill>
                <a:latin typeface="Arial"/>
                <a:ea typeface="Noto Sans CJK SC"/>
              </a:rPr>
              <a:t>, </a:t>
            </a:r>
            <a:r>
              <a:rPr b="0" lang="bn-BD" sz="1600" spc="-1" strike="noStrike">
                <a:solidFill>
                  <a:srgbClr val="000000"/>
                </a:solidFill>
                <a:latin typeface="Arial"/>
                <a:cs typeface="Mukti Narrow"/>
              </a:rPr>
              <a:t>বিশ্ববিদ্যালয়ের শুরুর দিকের</a:t>
            </a:r>
            <a:endParaRPr b="0" lang="en-US" sz="1600" spc="-1" strike="noStrike">
              <a:solidFill>
                <a:srgbClr val="000000"/>
              </a:solidFill>
              <a:latin typeface="Nimbus Sans"/>
            </a:endParaRPr>
          </a:p>
          <a:p>
            <a:pPr>
              <a:lnSpc>
                <a:spcPct val="100000"/>
              </a:lnSpc>
            </a:pPr>
            <a:r>
              <a:rPr b="0" lang="bn-BD" sz="1600" spc="-1" strike="noStrike">
                <a:solidFill>
                  <a:srgbClr val="000000"/>
                </a:solidFill>
                <a:latin typeface="Arial"/>
                <a:cs typeface="Mukti Narrow"/>
              </a:rPr>
              <a:t>শিক্ষকদের আন্তরিক প্রচেষ্টা এবং সর্বোপরি তৎকালীন উপাচার্যদের দূরদর্শিতা এবং সুযোগ্য নেতৃত্ব।</a:t>
            </a:r>
            <a:endParaRPr b="0" lang="en-US" sz="1600" spc="-1" strike="noStrike">
              <a:solidFill>
                <a:srgbClr val="000000"/>
              </a:solidFill>
              <a:latin typeface="Nimbus Sans"/>
            </a:endParaRPr>
          </a:p>
        </p:txBody>
      </p:sp>
    </p:spTree>
  </p:cSld>
  <mc:AlternateContent>
    <mc:Choice Requires="p14">
      <p:transition spd="slow" p14:dur="3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38" name="" descr=""/>
          <p:cNvPicPr/>
          <p:nvPr/>
        </p:nvPicPr>
        <p:blipFill>
          <a:blip r:embed="rId2"/>
          <a:stretch/>
        </p:blipFill>
        <p:spPr>
          <a:xfrm>
            <a:off x="1596240" y="937080"/>
            <a:ext cx="6905160" cy="3809520"/>
          </a:xfrm>
          <a:prstGeom prst="rect">
            <a:avLst/>
          </a:prstGeom>
          <a:ln w="12600">
            <a:noFill/>
          </a:ln>
        </p:spPr>
      </p:pic>
    </p:spTree>
  </p:cSld>
  <mc:AlternateContent>
    <mc:Choice Requires="p14">
      <p:transition spd="slow" p14:dur="3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39" name="" descr=""/>
          <p:cNvPicPr/>
          <p:nvPr/>
        </p:nvPicPr>
        <p:blipFill>
          <a:blip r:embed="rId2"/>
          <a:stretch/>
        </p:blipFill>
        <p:spPr>
          <a:xfrm>
            <a:off x="16560" y="6480"/>
            <a:ext cx="10064520" cy="5670360"/>
          </a:xfrm>
          <a:prstGeom prst="rect">
            <a:avLst/>
          </a:prstGeom>
          <a:ln w="12600">
            <a:noFill/>
          </a:ln>
        </p:spPr>
      </p:pic>
    </p:spTree>
  </p:cSld>
  <mc:AlternateContent>
    <mc:Choice Requires="p14">
      <p:transition spd="slow" p14:dur="3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113</TotalTime>
  <Application>LibreOffice/24.2.2.2$Linux_X86_64 LibreOffice_project/420$Build-2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2023-08-24T11:29:57Z</dcterms:created>
  <dc:creator/>
  <dc:description/>
  <dc:language>en-US</dc:language>
  <cp:lastModifiedBy/>
  <dcterms:modified xsi:type="dcterms:W3CDTF">2024-07-07T10:25:31Z</dcterms:modified>
  <cp:revision>14</cp:revision>
  <dc:subject/>
  <dc:title>PowerPoint Presentation</dc:title>
</cp:coreProperties>
</file>